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4"/>
  </p:sldMasterIdLst>
  <p:notesMasterIdLst>
    <p:notesMasterId r:id="rId17"/>
  </p:notesMasterIdLst>
  <p:sldIdLst>
    <p:sldId id="1864" r:id="rId5"/>
    <p:sldId id="1845" r:id="rId6"/>
    <p:sldId id="1846" r:id="rId7"/>
    <p:sldId id="1848" r:id="rId8"/>
    <p:sldId id="1866" r:id="rId9"/>
    <p:sldId id="1870" r:id="rId10"/>
    <p:sldId id="1865" r:id="rId11"/>
    <p:sldId id="1869" r:id="rId12"/>
    <p:sldId id="1858" r:id="rId13"/>
    <p:sldId id="1859" r:id="rId14"/>
    <p:sldId id="1867" r:id="rId15"/>
    <p:sldId id="1871" r:id="rId1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A740"/>
    <a:srgbClr val="F69000"/>
    <a:srgbClr val="FE4387"/>
    <a:srgbClr val="FF2625"/>
    <a:srgbClr val="007788"/>
    <a:srgbClr val="297C2A"/>
    <a:srgbClr val="01C2D1"/>
    <a:srgbClr val="D6D734"/>
    <a:srgbClr val="005C68"/>
    <a:srgbClr val="3B2E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3"/>
  </p:normalViewPr>
  <p:slideViewPr>
    <p:cSldViewPr snapToGrid="0">
      <p:cViewPr varScale="1">
        <p:scale>
          <a:sx n="86" d="100"/>
          <a:sy n="86" d="100"/>
        </p:scale>
        <p:origin x="552" y="82"/>
      </p:cViewPr>
      <p:guideLst>
        <p:guide orient="horz" pos="2160"/>
        <p:guide pos="480"/>
        <p:guide pos="7200"/>
        <p:guide pos="4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37DF2B-DECF-44A7-8971-07475E2BCFC3}" type="doc">
      <dgm:prSet loTypeId="urn:microsoft.com/office/officeart/2018/2/layout/IconLabelList#2" loCatId="other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365F799-91C6-467E-8005-77142388ADA7}" type="pres">
      <dgm:prSet presAssocID="{3137DF2B-DECF-44A7-8971-07475E2BCFC3}" presName="root" presStyleCnt="0">
        <dgm:presLayoutVars>
          <dgm:dir/>
          <dgm:resizeHandles val="exact"/>
        </dgm:presLayoutVars>
      </dgm:prSet>
      <dgm:spPr/>
    </dgm:pt>
  </dgm:ptLst>
  <dgm:cxnLst>
    <dgm:cxn modelId="{02F767F8-F42A-4F3B-A329-DEC0D12CD806}" type="presOf" srcId="{3137DF2B-DECF-44A7-8971-07475E2BCFC3}" destId="{F365F799-91C6-467E-8005-77142388ADA7}" srcOrd="0" destOrd="0" presId="urn:microsoft.com/office/officeart/2018/2/layout/IconLabelList#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F9E424-001E-46E0-AB57-30F2F61B5ACB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FD29729A-C9F7-45B8-900D-57D22638FE4F}">
      <dgm:prSet phldrT="[Text]"/>
      <dgm:spPr/>
      <dgm:t>
        <a:bodyPr/>
        <a:lstStyle/>
        <a:p>
          <a:r>
            <a:rPr lang="en-GB" i="1" dirty="0">
              <a:solidFill>
                <a:schemeClr val="accent1"/>
              </a:solidFill>
            </a:rPr>
            <a:t>CHAT – Early </a:t>
          </a:r>
          <a:r>
            <a:rPr lang="en-GB" i="1" u="sng" dirty="0">
              <a:solidFill>
                <a:schemeClr val="accent1"/>
              </a:solidFill>
            </a:rPr>
            <a:t>1990s</a:t>
          </a:r>
          <a:endParaRPr lang="en-IN" i="1" u="sng" dirty="0">
            <a:solidFill>
              <a:schemeClr val="accent1"/>
            </a:solidFill>
          </a:endParaRPr>
        </a:p>
      </dgm:t>
    </dgm:pt>
    <dgm:pt modelId="{A2BFE8B0-9118-48D0-BD4F-BE2C968CE58E}" type="parTrans" cxnId="{078D188A-0073-4C01-B50E-D3B75A0BF358}">
      <dgm:prSet/>
      <dgm:spPr/>
      <dgm:t>
        <a:bodyPr/>
        <a:lstStyle/>
        <a:p>
          <a:endParaRPr lang="en-IN"/>
        </a:p>
      </dgm:t>
    </dgm:pt>
    <dgm:pt modelId="{9C67E1B9-033A-4E2C-9E00-79C7076BAABE}" type="sibTrans" cxnId="{078D188A-0073-4C01-B50E-D3B75A0BF358}">
      <dgm:prSet/>
      <dgm:spPr/>
      <dgm:t>
        <a:bodyPr/>
        <a:lstStyle/>
        <a:p>
          <a:endParaRPr lang="en-IN"/>
        </a:p>
      </dgm:t>
    </dgm:pt>
    <dgm:pt modelId="{C3771E24-004F-4F42-8AB6-167020177034}">
      <dgm:prSet phldrT="[Text]"/>
      <dgm:spPr/>
      <dgm:t>
        <a:bodyPr/>
        <a:lstStyle/>
        <a:p>
          <a:r>
            <a:rPr lang="en-GB" i="1" dirty="0">
              <a:solidFill>
                <a:schemeClr val="accent1"/>
              </a:solidFill>
            </a:rPr>
            <a:t>Modified CHAT (M-CHAT) - </a:t>
          </a:r>
          <a:r>
            <a:rPr lang="en-GB" i="1" u="sng" dirty="0">
              <a:solidFill>
                <a:schemeClr val="accent1"/>
              </a:solidFill>
            </a:rPr>
            <a:t>2001</a:t>
          </a:r>
          <a:endParaRPr lang="en-IN" i="1" u="sng" dirty="0">
            <a:solidFill>
              <a:schemeClr val="accent1"/>
            </a:solidFill>
          </a:endParaRPr>
        </a:p>
      </dgm:t>
    </dgm:pt>
    <dgm:pt modelId="{8E922D92-E99C-4BD1-A05B-AFE3D42B6B79}" type="parTrans" cxnId="{DF93DF27-5EAD-4AEB-9CE2-857AE07950D3}">
      <dgm:prSet/>
      <dgm:spPr/>
      <dgm:t>
        <a:bodyPr/>
        <a:lstStyle/>
        <a:p>
          <a:endParaRPr lang="en-IN"/>
        </a:p>
      </dgm:t>
    </dgm:pt>
    <dgm:pt modelId="{EF15688B-82C2-4B69-9AC6-4367885F7189}" type="sibTrans" cxnId="{DF93DF27-5EAD-4AEB-9CE2-857AE07950D3}">
      <dgm:prSet/>
      <dgm:spPr/>
      <dgm:t>
        <a:bodyPr/>
        <a:lstStyle/>
        <a:p>
          <a:endParaRPr lang="en-IN"/>
        </a:p>
      </dgm:t>
    </dgm:pt>
    <dgm:pt modelId="{DCA0562F-F102-4243-BED3-FE9C0A98ABDE}">
      <dgm:prSet phldrT="[Text]"/>
      <dgm:spPr/>
      <dgm:t>
        <a:bodyPr/>
        <a:lstStyle/>
        <a:p>
          <a:r>
            <a:rPr lang="en-GB" i="1" u="none" dirty="0">
              <a:solidFill>
                <a:schemeClr val="accent1"/>
              </a:solidFill>
            </a:rPr>
            <a:t>M-CHAT-R/F - </a:t>
          </a:r>
          <a:r>
            <a:rPr lang="en-GB" i="1" u="sng" dirty="0">
              <a:solidFill>
                <a:schemeClr val="accent1"/>
              </a:solidFill>
            </a:rPr>
            <a:t>2009</a:t>
          </a:r>
          <a:endParaRPr lang="en-IN" i="1" u="sng" dirty="0">
            <a:solidFill>
              <a:schemeClr val="accent1"/>
            </a:solidFill>
          </a:endParaRPr>
        </a:p>
      </dgm:t>
    </dgm:pt>
    <dgm:pt modelId="{E6FFCAD9-1EDC-460F-BA2F-98295481CCFD}" type="parTrans" cxnId="{517F998D-415F-4F9D-B277-7EB8DF2128C0}">
      <dgm:prSet/>
      <dgm:spPr/>
      <dgm:t>
        <a:bodyPr/>
        <a:lstStyle/>
        <a:p>
          <a:endParaRPr lang="en-IN"/>
        </a:p>
      </dgm:t>
    </dgm:pt>
    <dgm:pt modelId="{C3D15621-C816-4BE6-87EE-D0DFACC01300}" type="sibTrans" cxnId="{517F998D-415F-4F9D-B277-7EB8DF2128C0}">
      <dgm:prSet/>
      <dgm:spPr/>
      <dgm:t>
        <a:bodyPr/>
        <a:lstStyle/>
        <a:p>
          <a:endParaRPr lang="en-IN"/>
        </a:p>
      </dgm:t>
    </dgm:pt>
    <dgm:pt modelId="{E0C2A5C3-14C8-42D2-9FB9-E01800D79D60}">
      <dgm:prSet phldrT="[Text]"/>
      <dgm:spPr/>
      <dgm:t>
        <a:bodyPr/>
        <a:lstStyle/>
        <a:p>
          <a:r>
            <a:rPr lang="en-GB" i="1" dirty="0">
              <a:solidFill>
                <a:schemeClr val="accent1"/>
              </a:solidFill>
            </a:rPr>
            <a:t>M-CHAT-R/F Digitization - </a:t>
          </a:r>
          <a:r>
            <a:rPr lang="en-GB" i="1" u="sng" dirty="0">
              <a:solidFill>
                <a:schemeClr val="accent1"/>
              </a:solidFill>
            </a:rPr>
            <a:t>2015</a:t>
          </a:r>
          <a:endParaRPr lang="en-IN" i="1" u="sng" dirty="0">
            <a:solidFill>
              <a:schemeClr val="accent1"/>
            </a:solidFill>
          </a:endParaRPr>
        </a:p>
      </dgm:t>
    </dgm:pt>
    <dgm:pt modelId="{F0CA995F-8011-4970-B218-53C5BF71E661}" type="parTrans" cxnId="{51C284D0-2566-4B39-9758-C67C23F54140}">
      <dgm:prSet/>
      <dgm:spPr/>
      <dgm:t>
        <a:bodyPr/>
        <a:lstStyle/>
        <a:p>
          <a:endParaRPr lang="en-IN"/>
        </a:p>
      </dgm:t>
    </dgm:pt>
    <dgm:pt modelId="{79DE0C20-8CB4-49E2-BF0D-58D000027AB8}" type="sibTrans" cxnId="{51C284D0-2566-4B39-9758-C67C23F54140}">
      <dgm:prSet/>
      <dgm:spPr/>
      <dgm:t>
        <a:bodyPr/>
        <a:lstStyle/>
        <a:p>
          <a:endParaRPr lang="en-IN"/>
        </a:p>
      </dgm:t>
    </dgm:pt>
    <dgm:pt modelId="{1C3CB2CA-4119-4B59-9CCA-01E1BAC0EAD5}" type="pres">
      <dgm:prSet presAssocID="{B9F9E424-001E-46E0-AB57-30F2F61B5ACB}" presName="Name0" presStyleCnt="0">
        <dgm:presLayoutVars>
          <dgm:dir/>
          <dgm:resizeHandles val="exact"/>
        </dgm:presLayoutVars>
      </dgm:prSet>
      <dgm:spPr/>
    </dgm:pt>
    <dgm:pt modelId="{F56AD2D8-731C-4738-8423-31A667E8C044}" type="pres">
      <dgm:prSet presAssocID="{FD29729A-C9F7-45B8-900D-57D22638FE4F}" presName="node" presStyleLbl="node1" presStyleIdx="0" presStyleCnt="4">
        <dgm:presLayoutVars>
          <dgm:bulletEnabled val="1"/>
        </dgm:presLayoutVars>
      </dgm:prSet>
      <dgm:spPr/>
    </dgm:pt>
    <dgm:pt modelId="{1B490507-61EC-4B9D-A2F3-70E884B94373}" type="pres">
      <dgm:prSet presAssocID="{9C67E1B9-033A-4E2C-9E00-79C7076BAABE}" presName="sibTrans" presStyleLbl="sibTrans1D1" presStyleIdx="0" presStyleCnt="3"/>
      <dgm:spPr/>
    </dgm:pt>
    <dgm:pt modelId="{B3748C64-FDA2-4E3A-BB61-25F7DC56B1DE}" type="pres">
      <dgm:prSet presAssocID="{9C67E1B9-033A-4E2C-9E00-79C7076BAABE}" presName="connectorText" presStyleLbl="sibTrans1D1" presStyleIdx="0" presStyleCnt="3"/>
      <dgm:spPr/>
    </dgm:pt>
    <dgm:pt modelId="{E2194C1C-7489-486B-9AEA-5FDD255B673D}" type="pres">
      <dgm:prSet presAssocID="{C3771E24-004F-4F42-8AB6-167020177034}" presName="node" presStyleLbl="node1" presStyleIdx="1" presStyleCnt="4">
        <dgm:presLayoutVars>
          <dgm:bulletEnabled val="1"/>
        </dgm:presLayoutVars>
      </dgm:prSet>
      <dgm:spPr/>
    </dgm:pt>
    <dgm:pt modelId="{8E6164F3-7785-4359-979F-CF5604F2B2F9}" type="pres">
      <dgm:prSet presAssocID="{EF15688B-82C2-4B69-9AC6-4367885F7189}" presName="sibTrans" presStyleLbl="sibTrans1D1" presStyleIdx="1" presStyleCnt="3"/>
      <dgm:spPr/>
    </dgm:pt>
    <dgm:pt modelId="{28C78DD7-4DE3-44F6-AEC3-50C3CDCE3350}" type="pres">
      <dgm:prSet presAssocID="{EF15688B-82C2-4B69-9AC6-4367885F7189}" presName="connectorText" presStyleLbl="sibTrans1D1" presStyleIdx="1" presStyleCnt="3"/>
      <dgm:spPr/>
    </dgm:pt>
    <dgm:pt modelId="{9E846365-0E90-4F1C-BDB7-13ABAFA6F7F7}" type="pres">
      <dgm:prSet presAssocID="{DCA0562F-F102-4243-BED3-FE9C0A98ABDE}" presName="node" presStyleLbl="node1" presStyleIdx="2" presStyleCnt="4">
        <dgm:presLayoutVars>
          <dgm:bulletEnabled val="1"/>
        </dgm:presLayoutVars>
      </dgm:prSet>
      <dgm:spPr/>
    </dgm:pt>
    <dgm:pt modelId="{2CCAA2DA-8E8A-4D32-BA6F-4C48999FB8C2}" type="pres">
      <dgm:prSet presAssocID="{C3D15621-C816-4BE6-87EE-D0DFACC01300}" presName="sibTrans" presStyleLbl="sibTrans1D1" presStyleIdx="2" presStyleCnt="3"/>
      <dgm:spPr/>
    </dgm:pt>
    <dgm:pt modelId="{04501FB0-33A1-4289-A69C-B42836ECFF09}" type="pres">
      <dgm:prSet presAssocID="{C3D15621-C816-4BE6-87EE-D0DFACC01300}" presName="connectorText" presStyleLbl="sibTrans1D1" presStyleIdx="2" presStyleCnt="3"/>
      <dgm:spPr/>
    </dgm:pt>
    <dgm:pt modelId="{9F215E77-2536-418A-B10E-CB6DD4E5E36E}" type="pres">
      <dgm:prSet presAssocID="{E0C2A5C3-14C8-42D2-9FB9-E01800D79D60}" presName="node" presStyleLbl="node1" presStyleIdx="3" presStyleCnt="4">
        <dgm:presLayoutVars>
          <dgm:bulletEnabled val="1"/>
        </dgm:presLayoutVars>
      </dgm:prSet>
      <dgm:spPr/>
    </dgm:pt>
  </dgm:ptLst>
  <dgm:cxnLst>
    <dgm:cxn modelId="{19688603-AC45-424A-BF7C-8ED87B99D021}" type="presOf" srcId="{B9F9E424-001E-46E0-AB57-30F2F61B5ACB}" destId="{1C3CB2CA-4119-4B59-9CCA-01E1BAC0EAD5}" srcOrd="0" destOrd="0" presId="urn:microsoft.com/office/officeart/2005/8/layout/bProcess3"/>
    <dgm:cxn modelId="{58BB3B20-EA17-41A3-9810-EEAE4F6D1E1B}" type="presOf" srcId="{E0C2A5C3-14C8-42D2-9FB9-E01800D79D60}" destId="{9F215E77-2536-418A-B10E-CB6DD4E5E36E}" srcOrd="0" destOrd="0" presId="urn:microsoft.com/office/officeart/2005/8/layout/bProcess3"/>
    <dgm:cxn modelId="{DF93DF27-5EAD-4AEB-9CE2-857AE07950D3}" srcId="{B9F9E424-001E-46E0-AB57-30F2F61B5ACB}" destId="{C3771E24-004F-4F42-8AB6-167020177034}" srcOrd="1" destOrd="0" parTransId="{8E922D92-E99C-4BD1-A05B-AFE3D42B6B79}" sibTransId="{EF15688B-82C2-4B69-9AC6-4367885F7189}"/>
    <dgm:cxn modelId="{0EF6F261-3995-4DDA-95AC-53EFDC776CB5}" type="presOf" srcId="{DCA0562F-F102-4243-BED3-FE9C0A98ABDE}" destId="{9E846365-0E90-4F1C-BDB7-13ABAFA6F7F7}" srcOrd="0" destOrd="0" presId="urn:microsoft.com/office/officeart/2005/8/layout/bProcess3"/>
    <dgm:cxn modelId="{1671B04D-5C3B-4BA6-A85F-44B91918C164}" type="presOf" srcId="{9C67E1B9-033A-4E2C-9E00-79C7076BAABE}" destId="{1B490507-61EC-4B9D-A2F3-70E884B94373}" srcOrd="0" destOrd="0" presId="urn:microsoft.com/office/officeart/2005/8/layout/bProcess3"/>
    <dgm:cxn modelId="{078D188A-0073-4C01-B50E-D3B75A0BF358}" srcId="{B9F9E424-001E-46E0-AB57-30F2F61B5ACB}" destId="{FD29729A-C9F7-45B8-900D-57D22638FE4F}" srcOrd="0" destOrd="0" parTransId="{A2BFE8B0-9118-48D0-BD4F-BE2C968CE58E}" sibTransId="{9C67E1B9-033A-4E2C-9E00-79C7076BAABE}"/>
    <dgm:cxn modelId="{517F998D-415F-4F9D-B277-7EB8DF2128C0}" srcId="{B9F9E424-001E-46E0-AB57-30F2F61B5ACB}" destId="{DCA0562F-F102-4243-BED3-FE9C0A98ABDE}" srcOrd="2" destOrd="0" parTransId="{E6FFCAD9-1EDC-460F-BA2F-98295481CCFD}" sibTransId="{C3D15621-C816-4BE6-87EE-D0DFACC01300}"/>
    <dgm:cxn modelId="{39324B8E-A393-4FD7-B903-32A022875E58}" type="presOf" srcId="{EF15688B-82C2-4B69-9AC6-4367885F7189}" destId="{28C78DD7-4DE3-44F6-AEC3-50C3CDCE3350}" srcOrd="1" destOrd="0" presId="urn:microsoft.com/office/officeart/2005/8/layout/bProcess3"/>
    <dgm:cxn modelId="{7E947E92-5538-4D54-B071-786FCBB3C81E}" type="presOf" srcId="{C3D15621-C816-4BE6-87EE-D0DFACC01300}" destId="{2CCAA2DA-8E8A-4D32-BA6F-4C48999FB8C2}" srcOrd="0" destOrd="0" presId="urn:microsoft.com/office/officeart/2005/8/layout/bProcess3"/>
    <dgm:cxn modelId="{F9CD56B4-3420-46A0-8CAD-77AF02DBD56B}" type="presOf" srcId="{C3D15621-C816-4BE6-87EE-D0DFACC01300}" destId="{04501FB0-33A1-4289-A69C-B42836ECFF09}" srcOrd="1" destOrd="0" presId="urn:microsoft.com/office/officeart/2005/8/layout/bProcess3"/>
    <dgm:cxn modelId="{810A6EBD-42ED-4FCE-8F08-70FE357B2501}" type="presOf" srcId="{FD29729A-C9F7-45B8-900D-57D22638FE4F}" destId="{F56AD2D8-731C-4738-8423-31A667E8C044}" srcOrd="0" destOrd="0" presId="urn:microsoft.com/office/officeart/2005/8/layout/bProcess3"/>
    <dgm:cxn modelId="{51C284D0-2566-4B39-9758-C67C23F54140}" srcId="{B9F9E424-001E-46E0-AB57-30F2F61B5ACB}" destId="{E0C2A5C3-14C8-42D2-9FB9-E01800D79D60}" srcOrd="3" destOrd="0" parTransId="{F0CA995F-8011-4970-B218-53C5BF71E661}" sibTransId="{79DE0C20-8CB4-49E2-BF0D-58D000027AB8}"/>
    <dgm:cxn modelId="{7B5FBCFA-F6FD-469F-AFCF-6995F89650C1}" type="presOf" srcId="{EF15688B-82C2-4B69-9AC6-4367885F7189}" destId="{8E6164F3-7785-4359-979F-CF5604F2B2F9}" srcOrd="0" destOrd="0" presId="urn:microsoft.com/office/officeart/2005/8/layout/bProcess3"/>
    <dgm:cxn modelId="{2AC7D1FE-DA61-406B-AFF3-0DFAFC91CC39}" type="presOf" srcId="{C3771E24-004F-4F42-8AB6-167020177034}" destId="{E2194C1C-7489-486B-9AEA-5FDD255B673D}" srcOrd="0" destOrd="0" presId="urn:microsoft.com/office/officeart/2005/8/layout/bProcess3"/>
    <dgm:cxn modelId="{8F463AFF-D4A1-4B73-9BD1-04963DFA5FA5}" type="presOf" srcId="{9C67E1B9-033A-4E2C-9E00-79C7076BAABE}" destId="{B3748C64-FDA2-4E3A-BB61-25F7DC56B1DE}" srcOrd="1" destOrd="0" presId="urn:microsoft.com/office/officeart/2005/8/layout/bProcess3"/>
    <dgm:cxn modelId="{9C2598D3-F74A-4F5D-B109-DA9C8A8275E9}" type="presParOf" srcId="{1C3CB2CA-4119-4B59-9CCA-01E1BAC0EAD5}" destId="{F56AD2D8-731C-4738-8423-31A667E8C044}" srcOrd="0" destOrd="0" presId="urn:microsoft.com/office/officeart/2005/8/layout/bProcess3"/>
    <dgm:cxn modelId="{A8AB4B33-287E-4E54-90C3-CDE3505BA8B4}" type="presParOf" srcId="{1C3CB2CA-4119-4B59-9CCA-01E1BAC0EAD5}" destId="{1B490507-61EC-4B9D-A2F3-70E884B94373}" srcOrd="1" destOrd="0" presId="urn:microsoft.com/office/officeart/2005/8/layout/bProcess3"/>
    <dgm:cxn modelId="{9FB10345-A1FC-445D-B6D5-1001F764198C}" type="presParOf" srcId="{1B490507-61EC-4B9D-A2F3-70E884B94373}" destId="{B3748C64-FDA2-4E3A-BB61-25F7DC56B1DE}" srcOrd="0" destOrd="0" presId="urn:microsoft.com/office/officeart/2005/8/layout/bProcess3"/>
    <dgm:cxn modelId="{2E29E1CE-7F3A-433A-B88F-55428146B76A}" type="presParOf" srcId="{1C3CB2CA-4119-4B59-9CCA-01E1BAC0EAD5}" destId="{E2194C1C-7489-486B-9AEA-5FDD255B673D}" srcOrd="2" destOrd="0" presId="urn:microsoft.com/office/officeart/2005/8/layout/bProcess3"/>
    <dgm:cxn modelId="{A748DF22-E473-4AA8-AF0C-898CDB3D3348}" type="presParOf" srcId="{1C3CB2CA-4119-4B59-9CCA-01E1BAC0EAD5}" destId="{8E6164F3-7785-4359-979F-CF5604F2B2F9}" srcOrd="3" destOrd="0" presId="urn:microsoft.com/office/officeart/2005/8/layout/bProcess3"/>
    <dgm:cxn modelId="{77543BD0-2354-4E09-9356-6A6D1C30EA7F}" type="presParOf" srcId="{8E6164F3-7785-4359-979F-CF5604F2B2F9}" destId="{28C78DD7-4DE3-44F6-AEC3-50C3CDCE3350}" srcOrd="0" destOrd="0" presId="urn:microsoft.com/office/officeart/2005/8/layout/bProcess3"/>
    <dgm:cxn modelId="{01BDA26A-8FE3-428F-A994-CD3CD416EB63}" type="presParOf" srcId="{1C3CB2CA-4119-4B59-9CCA-01E1BAC0EAD5}" destId="{9E846365-0E90-4F1C-BDB7-13ABAFA6F7F7}" srcOrd="4" destOrd="0" presId="urn:microsoft.com/office/officeart/2005/8/layout/bProcess3"/>
    <dgm:cxn modelId="{FFE96128-C9F2-41D4-B09C-BE3694B9107B}" type="presParOf" srcId="{1C3CB2CA-4119-4B59-9CCA-01E1BAC0EAD5}" destId="{2CCAA2DA-8E8A-4D32-BA6F-4C48999FB8C2}" srcOrd="5" destOrd="0" presId="urn:microsoft.com/office/officeart/2005/8/layout/bProcess3"/>
    <dgm:cxn modelId="{5BECBB58-EE84-4B10-B8CE-7B171FC5CF83}" type="presParOf" srcId="{2CCAA2DA-8E8A-4D32-BA6F-4C48999FB8C2}" destId="{04501FB0-33A1-4289-A69C-B42836ECFF09}" srcOrd="0" destOrd="0" presId="urn:microsoft.com/office/officeart/2005/8/layout/bProcess3"/>
    <dgm:cxn modelId="{E87FBAAC-D3F4-45DA-A6C0-F619D5A8AC3D}" type="presParOf" srcId="{1C3CB2CA-4119-4B59-9CCA-01E1BAC0EAD5}" destId="{9F215E77-2536-418A-B10E-CB6DD4E5E36E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6F2671-93F1-4CA5-93AA-94DB809AB560}" type="doc">
      <dgm:prSet loTypeId="urn:microsoft.com/office/officeart/2005/8/layout/pyramid3" loCatId="pyramid" qsTypeId="urn:microsoft.com/office/officeart/2005/8/quickstyle/simple2" qsCatId="simple" csTypeId="urn:microsoft.com/office/officeart/2005/8/colors/accent6_3" csCatId="accent6" phldr="1"/>
      <dgm:spPr/>
    </dgm:pt>
    <dgm:pt modelId="{15461D9E-AD50-43C1-BE72-0EA286A8A6D0}">
      <dgm:prSet phldrT="[Text]"/>
      <dgm:spPr/>
      <dgm:t>
        <a:bodyPr/>
        <a:lstStyle/>
        <a:p>
          <a:r>
            <a:rPr lang="en-GB" dirty="0">
              <a:latin typeface="Book Antiqua" panose="02040602050305030304" pitchFamily="18" charset="0"/>
            </a:rPr>
            <a:t>Machine Learning methods tested on Q-CHAT data</a:t>
          </a:r>
          <a:endParaRPr lang="en-IN" dirty="0">
            <a:latin typeface="Book Antiqua" panose="02040602050305030304" pitchFamily="18" charset="0"/>
          </a:endParaRPr>
        </a:p>
      </dgm:t>
    </dgm:pt>
    <dgm:pt modelId="{9B59BDE3-7484-4F19-8EB4-673E49133F17}" type="parTrans" cxnId="{CE5FE7C2-0DD3-447A-A1F1-0936F2C1633D}">
      <dgm:prSet/>
      <dgm:spPr/>
      <dgm:t>
        <a:bodyPr/>
        <a:lstStyle/>
        <a:p>
          <a:endParaRPr lang="en-IN"/>
        </a:p>
      </dgm:t>
    </dgm:pt>
    <dgm:pt modelId="{9E10CD17-4CBB-4B91-89E3-87DA09F5257D}" type="sibTrans" cxnId="{CE5FE7C2-0DD3-447A-A1F1-0936F2C1633D}">
      <dgm:prSet/>
      <dgm:spPr/>
      <dgm:t>
        <a:bodyPr/>
        <a:lstStyle/>
        <a:p>
          <a:endParaRPr lang="en-IN"/>
        </a:p>
      </dgm:t>
    </dgm:pt>
    <dgm:pt modelId="{ED73AFB3-9D56-4F08-A6B1-FA2A090B407F}">
      <dgm:prSet phldrT="[Text]"/>
      <dgm:spPr/>
      <dgm:t>
        <a:bodyPr/>
        <a:lstStyle/>
        <a:p>
          <a:r>
            <a:rPr lang="en-GB" dirty="0">
              <a:latin typeface="Book Antiqua" panose="02040602050305030304" pitchFamily="18" charset="0"/>
            </a:rPr>
            <a:t>Autism detection rates &gt;90% using 14 items</a:t>
          </a:r>
          <a:endParaRPr lang="en-IN" dirty="0">
            <a:latin typeface="Book Antiqua" panose="02040602050305030304" pitchFamily="18" charset="0"/>
          </a:endParaRPr>
        </a:p>
      </dgm:t>
    </dgm:pt>
    <dgm:pt modelId="{4C5D4FD9-EB33-4BB6-B3F0-D2A76F498197}" type="parTrans" cxnId="{A78FCB7F-93DC-44C0-A3A0-2D97A2A46DD7}">
      <dgm:prSet/>
      <dgm:spPr/>
      <dgm:t>
        <a:bodyPr/>
        <a:lstStyle/>
        <a:p>
          <a:endParaRPr lang="en-IN"/>
        </a:p>
      </dgm:t>
    </dgm:pt>
    <dgm:pt modelId="{DCB34D8B-EBC0-4816-BC4E-A51BA66D65FE}" type="sibTrans" cxnId="{A78FCB7F-93DC-44C0-A3A0-2D97A2A46DD7}">
      <dgm:prSet/>
      <dgm:spPr/>
      <dgm:t>
        <a:bodyPr/>
        <a:lstStyle/>
        <a:p>
          <a:endParaRPr lang="en-IN"/>
        </a:p>
      </dgm:t>
    </dgm:pt>
    <dgm:pt modelId="{F48D9154-B171-4B31-871D-AFAFEA48C5CF}">
      <dgm:prSet phldrT="[Text]"/>
      <dgm:spPr/>
      <dgm:t>
        <a:bodyPr/>
        <a:lstStyle/>
        <a:p>
          <a:r>
            <a:rPr lang="en-GB" dirty="0">
              <a:latin typeface="Book Antiqua" panose="02040602050305030304" pitchFamily="18" charset="0"/>
            </a:rPr>
            <a:t>Potential to </a:t>
          </a:r>
        </a:p>
        <a:p>
          <a:r>
            <a:rPr lang="en-GB" dirty="0">
              <a:latin typeface="Book Antiqua" panose="02040602050305030304" pitchFamily="18" charset="0"/>
            </a:rPr>
            <a:t>enhance </a:t>
          </a:r>
        </a:p>
        <a:p>
          <a:r>
            <a:rPr lang="en-GB" dirty="0">
              <a:latin typeface="Book Antiqua" panose="02040602050305030304" pitchFamily="18" charset="0"/>
            </a:rPr>
            <a:t>precision</a:t>
          </a:r>
          <a:endParaRPr lang="en-IN" dirty="0">
            <a:latin typeface="Book Antiqua" panose="02040602050305030304" pitchFamily="18" charset="0"/>
          </a:endParaRPr>
        </a:p>
      </dgm:t>
    </dgm:pt>
    <dgm:pt modelId="{43F50EED-D8F5-42CA-9892-301CB0F63FAA}" type="parTrans" cxnId="{C19E3345-4C6C-4563-A9E4-1E7E79E42340}">
      <dgm:prSet/>
      <dgm:spPr/>
      <dgm:t>
        <a:bodyPr/>
        <a:lstStyle/>
        <a:p>
          <a:endParaRPr lang="en-IN"/>
        </a:p>
      </dgm:t>
    </dgm:pt>
    <dgm:pt modelId="{638855A0-2181-4050-B2F2-AE394A714FA5}" type="sibTrans" cxnId="{C19E3345-4C6C-4563-A9E4-1E7E79E42340}">
      <dgm:prSet/>
      <dgm:spPr/>
      <dgm:t>
        <a:bodyPr/>
        <a:lstStyle/>
        <a:p>
          <a:endParaRPr lang="en-IN"/>
        </a:p>
      </dgm:t>
    </dgm:pt>
    <dgm:pt modelId="{EC3EFB2B-F241-4812-A1D1-958D10EB9846}" type="pres">
      <dgm:prSet presAssocID="{546F2671-93F1-4CA5-93AA-94DB809AB560}" presName="Name0" presStyleCnt="0">
        <dgm:presLayoutVars>
          <dgm:dir/>
          <dgm:animLvl val="lvl"/>
          <dgm:resizeHandles val="exact"/>
        </dgm:presLayoutVars>
      </dgm:prSet>
      <dgm:spPr/>
    </dgm:pt>
    <dgm:pt modelId="{C4E91D74-DC53-473D-B52B-6FB0BB1120FF}" type="pres">
      <dgm:prSet presAssocID="{15461D9E-AD50-43C1-BE72-0EA286A8A6D0}" presName="Name8" presStyleCnt="0"/>
      <dgm:spPr/>
    </dgm:pt>
    <dgm:pt modelId="{0595E47A-06CA-4818-A97F-80C084CD9254}" type="pres">
      <dgm:prSet presAssocID="{15461D9E-AD50-43C1-BE72-0EA286A8A6D0}" presName="level" presStyleLbl="node1" presStyleIdx="0" presStyleCnt="3" custScaleX="67750">
        <dgm:presLayoutVars>
          <dgm:chMax val="1"/>
          <dgm:bulletEnabled val="1"/>
        </dgm:presLayoutVars>
      </dgm:prSet>
      <dgm:spPr/>
    </dgm:pt>
    <dgm:pt modelId="{B71DCF96-BBC1-4A4F-B06C-9A0D9F665590}" type="pres">
      <dgm:prSet presAssocID="{15461D9E-AD50-43C1-BE72-0EA286A8A6D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003CF5A-9E4C-47F6-BF10-65128F5A9DE3}" type="pres">
      <dgm:prSet presAssocID="{ED73AFB3-9D56-4F08-A6B1-FA2A090B407F}" presName="Name8" presStyleCnt="0"/>
      <dgm:spPr/>
    </dgm:pt>
    <dgm:pt modelId="{83FD0BAD-6AE2-457F-B4C4-07F3922AA65F}" type="pres">
      <dgm:prSet presAssocID="{ED73AFB3-9D56-4F08-A6B1-FA2A090B407F}" presName="level" presStyleLbl="node1" presStyleIdx="1" presStyleCnt="3" custScaleX="101728">
        <dgm:presLayoutVars>
          <dgm:chMax val="1"/>
          <dgm:bulletEnabled val="1"/>
        </dgm:presLayoutVars>
      </dgm:prSet>
      <dgm:spPr/>
    </dgm:pt>
    <dgm:pt modelId="{9BC4B834-1C70-4F1F-BED9-4C29221EDF7C}" type="pres">
      <dgm:prSet presAssocID="{ED73AFB3-9D56-4F08-A6B1-FA2A090B407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BB9FB13-DC76-4BF5-8376-20125D898899}" type="pres">
      <dgm:prSet presAssocID="{F48D9154-B171-4B31-871D-AFAFEA48C5CF}" presName="Name8" presStyleCnt="0"/>
      <dgm:spPr/>
    </dgm:pt>
    <dgm:pt modelId="{3A5CA561-6393-42D5-9D2E-5985CAC2CE06}" type="pres">
      <dgm:prSet presAssocID="{F48D9154-B171-4B31-871D-AFAFEA48C5CF}" presName="level" presStyleLbl="node1" presStyleIdx="2" presStyleCnt="3" custScaleX="188715">
        <dgm:presLayoutVars>
          <dgm:chMax val="1"/>
          <dgm:bulletEnabled val="1"/>
        </dgm:presLayoutVars>
      </dgm:prSet>
      <dgm:spPr/>
    </dgm:pt>
    <dgm:pt modelId="{3256A8AE-40F6-44F0-A647-762E0C6E53A3}" type="pres">
      <dgm:prSet presAssocID="{F48D9154-B171-4B31-871D-AFAFEA48C5C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C87530F-C5BC-4B02-9503-11E2AE477FE6}" type="presOf" srcId="{ED73AFB3-9D56-4F08-A6B1-FA2A090B407F}" destId="{9BC4B834-1C70-4F1F-BED9-4C29221EDF7C}" srcOrd="1" destOrd="0" presId="urn:microsoft.com/office/officeart/2005/8/layout/pyramid3"/>
    <dgm:cxn modelId="{2C5ECF3E-4817-4D45-BA19-35ED9406B340}" type="presOf" srcId="{546F2671-93F1-4CA5-93AA-94DB809AB560}" destId="{EC3EFB2B-F241-4812-A1D1-958D10EB9846}" srcOrd="0" destOrd="0" presId="urn:microsoft.com/office/officeart/2005/8/layout/pyramid3"/>
    <dgm:cxn modelId="{C19E3345-4C6C-4563-A9E4-1E7E79E42340}" srcId="{546F2671-93F1-4CA5-93AA-94DB809AB560}" destId="{F48D9154-B171-4B31-871D-AFAFEA48C5CF}" srcOrd="2" destOrd="0" parTransId="{43F50EED-D8F5-42CA-9892-301CB0F63FAA}" sibTransId="{638855A0-2181-4050-B2F2-AE394A714FA5}"/>
    <dgm:cxn modelId="{D87E9E7B-0CB8-4378-84B1-ACC8CFF71EC7}" type="presOf" srcId="{F48D9154-B171-4B31-871D-AFAFEA48C5CF}" destId="{3A5CA561-6393-42D5-9D2E-5985CAC2CE06}" srcOrd="0" destOrd="0" presId="urn:microsoft.com/office/officeart/2005/8/layout/pyramid3"/>
    <dgm:cxn modelId="{A78FCB7F-93DC-44C0-A3A0-2D97A2A46DD7}" srcId="{546F2671-93F1-4CA5-93AA-94DB809AB560}" destId="{ED73AFB3-9D56-4F08-A6B1-FA2A090B407F}" srcOrd="1" destOrd="0" parTransId="{4C5D4FD9-EB33-4BB6-B3F0-D2A76F498197}" sibTransId="{DCB34D8B-EBC0-4816-BC4E-A51BA66D65FE}"/>
    <dgm:cxn modelId="{CE5FE7C2-0DD3-447A-A1F1-0936F2C1633D}" srcId="{546F2671-93F1-4CA5-93AA-94DB809AB560}" destId="{15461D9E-AD50-43C1-BE72-0EA286A8A6D0}" srcOrd="0" destOrd="0" parTransId="{9B59BDE3-7484-4F19-8EB4-673E49133F17}" sibTransId="{9E10CD17-4CBB-4B91-89E3-87DA09F5257D}"/>
    <dgm:cxn modelId="{705C8AD2-3F95-4B1A-8A89-83C286A4E89A}" type="presOf" srcId="{15461D9E-AD50-43C1-BE72-0EA286A8A6D0}" destId="{0595E47A-06CA-4818-A97F-80C084CD9254}" srcOrd="0" destOrd="0" presId="urn:microsoft.com/office/officeart/2005/8/layout/pyramid3"/>
    <dgm:cxn modelId="{910DE0E3-D542-4C8D-9E09-2E522717C253}" type="presOf" srcId="{F48D9154-B171-4B31-871D-AFAFEA48C5CF}" destId="{3256A8AE-40F6-44F0-A647-762E0C6E53A3}" srcOrd="1" destOrd="0" presId="urn:microsoft.com/office/officeart/2005/8/layout/pyramid3"/>
    <dgm:cxn modelId="{6B8ADCE6-33F5-4A66-8B9B-E48B191A664E}" type="presOf" srcId="{15461D9E-AD50-43C1-BE72-0EA286A8A6D0}" destId="{B71DCF96-BBC1-4A4F-B06C-9A0D9F665590}" srcOrd="1" destOrd="0" presId="urn:microsoft.com/office/officeart/2005/8/layout/pyramid3"/>
    <dgm:cxn modelId="{FEE454FA-64DD-40CE-9566-6F667734C228}" type="presOf" srcId="{ED73AFB3-9D56-4F08-A6B1-FA2A090B407F}" destId="{83FD0BAD-6AE2-457F-B4C4-07F3922AA65F}" srcOrd="0" destOrd="0" presId="urn:microsoft.com/office/officeart/2005/8/layout/pyramid3"/>
    <dgm:cxn modelId="{159CD70A-143B-40B8-A5AB-44B26B423C48}" type="presParOf" srcId="{EC3EFB2B-F241-4812-A1D1-958D10EB9846}" destId="{C4E91D74-DC53-473D-B52B-6FB0BB1120FF}" srcOrd="0" destOrd="0" presId="urn:microsoft.com/office/officeart/2005/8/layout/pyramid3"/>
    <dgm:cxn modelId="{96868A7F-F60A-4F3A-8CE7-9DC35CE7E058}" type="presParOf" srcId="{C4E91D74-DC53-473D-B52B-6FB0BB1120FF}" destId="{0595E47A-06CA-4818-A97F-80C084CD9254}" srcOrd="0" destOrd="0" presId="urn:microsoft.com/office/officeart/2005/8/layout/pyramid3"/>
    <dgm:cxn modelId="{CA268C1C-336B-44B0-8042-30F0882D19BE}" type="presParOf" srcId="{C4E91D74-DC53-473D-B52B-6FB0BB1120FF}" destId="{B71DCF96-BBC1-4A4F-B06C-9A0D9F665590}" srcOrd="1" destOrd="0" presId="urn:microsoft.com/office/officeart/2005/8/layout/pyramid3"/>
    <dgm:cxn modelId="{CC51BB30-FF2C-4CFA-85E7-C82340E74638}" type="presParOf" srcId="{EC3EFB2B-F241-4812-A1D1-958D10EB9846}" destId="{D003CF5A-9E4C-47F6-BF10-65128F5A9DE3}" srcOrd="1" destOrd="0" presId="urn:microsoft.com/office/officeart/2005/8/layout/pyramid3"/>
    <dgm:cxn modelId="{087B44BD-DEC7-4401-BA00-A18633792293}" type="presParOf" srcId="{D003CF5A-9E4C-47F6-BF10-65128F5A9DE3}" destId="{83FD0BAD-6AE2-457F-B4C4-07F3922AA65F}" srcOrd="0" destOrd="0" presId="urn:microsoft.com/office/officeart/2005/8/layout/pyramid3"/>
    <dgm:cxn modelId="{99F980C9-7AFF-430F-BD75-A9E66A8F0457}" type="presParOf" srcId="{D003CF5A-9E4C-47F6-BF10-65128F5A9DE3}" destId="{9BC4B834-1C70-4F1F-BED9-4C29221EDF7C}" srcOrd="1" destOrd="0" presId="urn:microsoft.com/office/officeart/2005/8/layout/pyramid3"/>
    <dgm:cxn modelId="{7699B271-BC5C-433A-A588-5EB89FF5DEFD}" type="presParOf" srcId="{EC3EFB2B-F241-4812-A1D1-958D10EB9846}" destId="{2BB9FB13-DC76-4BF5-8376-20125D898899}" srcOrd="2" destOrd="0" presId="urn:microsoft.com/office/officeart/2005/8/layout/pyramid3"/>
    <dgm:cxn modelId="{7D09692B-E437-452B-A3A8-772D329DD921}" type="presParOf" srcId="{2BB9FB13-DC76-4BF5-8376-20125D898899}" destId="{3A5CA561-6393-42D5-9D2E-5985CAC2CE06}" srcOrd="0" destOrd="0" presId="urn:microsoft.com/office/officeart/2005/8/layout/pyramid3"/>
    <dgm:cxn modelId="{614F1E6B-B3CD-4797-8026-AA27EEEEE269}" type="presParOf" srcId="{2BB9FB13-DC76-4BF5-8376-20125D898899}" destId="{3256A8AE-40F6-44F0-A647-762E0C6E53A3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5BC738-499E-478F-AD6B-DAA7103D13E1}" type="doc">
      <dgm:prSet loTypeId="urn:microsoft.com/office/officeart/2005/8/layout/hierarchy2" loCatId="hierarchy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IN"/>
        </a:p>
      </dgm:t>
    </dgm:pt>
    <dgm:pt modelId="{47874D66-4C2C-4F5C-A914-63989095FB57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000" dirty="0">
              <a:latin typeface="Book Antiqua" panose="02040602050305030304" pitchFamily="18" charset="0"/>
            </a:rPr>
            <a:t>Synchronous</a:t>
          </a:r>
          <a:endParaRPr lang="en-IN" sz="1800" dirty="0">
            <a:latin typeface="Book Antiqua" panose="02040602050305030304" pitchFamily="18" charset="0"/>
          </a:endParaRPr>
        </a:p>
      </dgm:t>
    </dgm:pt>
    <dgm:pt modelId="{C8D24555-7FB2-44E0-B950-071A87261882}" type="parTrans" cxnId="{185A784E-376F-4AB8-AF2F-FD5F7BDC6372}">
      <dgm:prSet/>
      <dgm:spPr/>
      <dgm:t>
        <a:bodyPr/>
        <a:lstStyle/>
        <a:p>
          <a:endParaRPr lang="en-IN"/>
        </a:p>
      </dgm:t>
    </dgm:pt>
    <dgm:pt modelId="{0ED3C4F7-CA8B-473D-843E-05BD05F5BE77}" type="sibTrans" cxnId="{185A784E-376F-4AB8-AF2F-FD5F7BDC6372}">
      <dgm:prSet/>
      <dgm:spPr/>
      <dgm:t>
        <a:bodyPr/>
        <a:lstStyle/>
        <a:p>
          <a:endParaRPr lang="en-IN"/>
        </a:p>
      </dgm:t>
    </dgm:pt>
    <dgm:pt modelId="{3AFA358B-3FDC-464A-977C-477230DADA96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000" dirty="0">
              <a:latin typeface="Book Antiqua" panose="02040602050305030304" pitchFamily="18" charset="0"/>
            </a:rPr>
            <a:t>Live video-conferencing</a:t>
          </a:r>
          <a:endParaRPr lang="en-IN" sz="2000" dirty="0">
            <a:latin typeface="Book Antiqua" panose="02040602050305030304" pitchFamily="18" charset="0"/>
          </a:endParaRPr>
        </a:p>
      </dgm:t>
    </dgm:pt>
    <dgm:pt modelId="{034C9E1C-7161-45E9-9142-C1610F768036}" type="parTrans" cxnId="{20A35F7C-9B67-4FAE-A781-468244C859FF}">
      <dgm:prSet/>
      <dgm:spPr/>
      <dgm:t>
        <a:bodyPr/>
        <a:lstStyle/>
        <a:p>
          <a:endParaRPr lang="en-IN"/>
        </a:p>
      </dgm:t>
    </dgm:pt>
    <dgm:pt modelId="{3CBBBB07-D4B7-43FC-A454-6F4B3523D0AB}" type="sibTrans" cxnId="{20A35F7C-9B67-4FAE-A781-468244C859FF}">
      <dgm:prSet/>
      <dgm:spPr/>
      <dgm:t>
        <a:bodyPr/>
        <a:lstStyle/>
        <a:p>
          <a:endParaRPr lang="en-IN"/>
        </a:p>
      </dgm:t>
    </dgm:pt>
    <dgm:pt modelId="{DE5DFC12-05A5-46EA-B2DC-33A5EAD68BFE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000" dirty="0">
              <a:latin typeface="Book Antiqua" panose="02040602050305030304" pitchFamily="18" charset="0"/>
            </a:rPr>
            <a:t>Asynchronous</a:t>
          </a:r>
          <a:endParaRPr lang="en-IN" sz="2100" dirty="0">
            <a:latin typeface="Book Antiqua" panose="02040602050305030304" pitchFamily="18" charset="0"/>
          </a:endParaRPr>
        </a:p>
      </dgm:t>
    </dgm:pt>
    <dgm:pt modelId="{CFEE1004-41C9-49DC-9281-EF46586322CA}" type="parTrans" cxnId="{A6D4C974-E632-483F-8065-BB40B1CFADC7}">
      <dgm:prSet/>
      <dgm:spPr/>
      <dgm:t>
        <a:bodyPr/>
        <a:lstStyle/>
        <a:p>
          <a:endParaRPr lang="en-IN"/>
        </a:p>
      </dgm:t>
    </dgm:pt>
    <dgm:pt modelId="{89F5C369-1AAA-437F-B890-B130C37B8D26}" type="sibTrans" cxnId="{A6D4C974-E632-483F-8065-BB40B1CFADC7}">
      <dgm:prSet/>
      <dgm:spPr/>
      <dgm:t>
        <a:bodyPr/>
        <a:lstStyle/>
        <a:p>
          <a:endParaRPr lang="en-IN"/>
        </a:p>
      </dgm:t>
    </dgm:pt>
    <dgm:pt modelId="{47F7DD84-A59A-421C-91AE-CCAC9579E53F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000" dirty="0">
              <a:latin typeface="Book Antiqua" panose="02040602050305030304" pitchFamily="18" charset="0"/>
            </a:rPr>
            <a:t>Uploading videos to online portal</a:t>
          </a:r>
          <a:endParaRPr lang="en-IN" sz="2000" dirty="0">
            <a:latin typeface="Book Antiqua" panose="02040602050305030304" pitchFamily="18" charset="0"/>
          </a:endParaRPr>
        </a:p>
      </dgm:t>
    </dgm:pt>
    <dgm:pt modelId="{EA2005C5-0232-42E7-9E14-908DF1497882}" type="parTrans" cxnId="{B9BE5E9B-1AF7-499A-B3EE-98FC5788EC3D}">
      <dgm:prSet/>
      <dgm:spPr/>
      <dgm:t>
        <a:bodyPr/>
        <a:lstStyle/>
        <a:p>
          <a:endParaRPr lang="en-IN"/>
        </a:p>
      </dgm:t>
    </dgm:pt>
    <dgm:pt modelId="{E1C3A082-D78D-468F-9CB5-F76AF00767E1}" type="sibTrans" cxnId="{B9BE5E9B-1AF7-499A-B3EE-98FC5788EC3D}">
      <dgm:prSet/>
      <dgm:spPr/>
      <dgm:t>
        <a:bodyPr/>
        <a:lstStyle/>
        <a:p>
          <a:endParaRPr lang="en-IN"/>
        </a:p>
      </dgm:t>
    </dgm:pt>
    <dgm:pt modelId="{CAD20472-6833-45DC-9D84-8399CD0FAC7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000" dirty="0">
              <a:latin typeface="Book Antiqua" panose="02040602050305030304" pitchFamily="18" charset="0"/>
            </a:rPr>
            <a:t>Telehealth</a:t>
          </a:r>
          <a:endParaRPr lang="en-IN" sz="2100" dirty="0">
            <a:latin typeface="Book Antiqua" panose="02040602050305030304" pitchFamily="18" charset="0"/>
          </a:endParaRPr>
        </a:p>
      </dgm:t>
    </dgm:pt>
    <dgm:pt modelId="{4EF1E188-9474-4DD7-AD4A-568B422F508D}" type="sibTrans" cxnId="{143BE415-0314-4745-B57A-F5A073E17BE6}">
      <dgm:prSet/>
      <dgm:spPr/>
      <dgm:t>
        <a:bodyPr/>
        <a:lstStyle/>
        <a:p>
          <a:endParaRPr lang="en-IN"/>
        </a:p>
      </dgm:t>
    </dgm:pt>
    <dgm:pt modelId="{AEF30959-890F-4570-9ADA-9EE7ED9838E5}" type="parTrans" cxnId="{143BE415-0314-4745-B57A-F5A073E17BE6}">
      <dgm:prSet/>
      <dgm:spPr/>
      <dgm:t>
        <a:bodyPr/>
        <a:lstStyle/>
        <a:p>
          <a:endParaRPr lang="en-IN"/>
        </a:p>
      </dgm:t>
    </dgm:pt>
    <dgm:pt modelId="{EA0F7A39-6068-4B82-9971-9779AF11087C}" type="pres">
      <dgm:prSet presAssocID="{605BC738-499E-478F-AD6B-DAA7103D13E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BB098A9-7944-488D-8F3E-D776BC42570F}" type="pres">
      <dgm:prSet presAssocID="{CAD20472-6833-45DC-9D84-8399CD0FAC78}" presName="root1" presStyleCnt="0"/>
      <dgm:spPr/>
    </dgm:pt>
    <dgm:pt modelId="{E815E119-FDE0-4E44-B3DA-9B42149D3E31}" type="pres">
      <dgm:prSet presAssocID="{CAD20472-6833-45DC-9D84-8399CD0FAC78}" presName="LevelOneTextNode" presStyleLbl="node0" presStyleIdx="0" presStyleCnt="1">
        <dgm:presLayoutVars>
          <dgm:chPref val="3"/>
        </dgm:presLayoutVars>
      </dgm:prSet>
      <dgm:spPr/>
    </dgm:pt>
    <dgm:pt modelId="{E75A844C-DD19-46CD-A938-31B42AA687E6}" type="pres">
      <dgm:prSet presAssocID="{CAD20472-6833-45DC-9D84-8399CD0FAC78}" presName="level2hierChild" presStyleCnt="0"/>
      <dgm:spPr/>
    </dgm:pt>
    <dgm:pt modelId="{016A5AEA-14A1-455C-A71B-4B6EBDC0AF35}" type="pres">
      <dgm:prSet presAssocID="{C8D24555-7FB2-44E0-B950-071A87261882}" presName="conn2-1" presStyleLbl="parChTrans1D2" presStyleIdx="0" presStyleCnt="2"/>
      <dgm:spPr/>
    </dgm:pt>
    <dgm:pt modelId="{FE090F5F-7D37-45B2-A36E-0033159B8303}" type="pres">
      <dgm:prSet presAssocID="{C8D24555-7FB2-44E0-B950-071A87261882}" presName="connTx" presStyleLbl="parChTrans1D2" presStyleIdx="0" presStyleCnt="2"/>
      <dgm:spPr/>
    </dgm:pt>
    <dgm:pt modelId="{85143572-FB89-43B3-8106-F4D78742C48A}" type="pres">
      <dgm:prSet presAssocID="{47874D66-4C2C-4F5C-A914-63989095FB57}" presName="root2" presStyleCnt="0"/>
      <dgm:spPr/>
    </dgm:pt>
    <dgm:pt modelId="{5B6655B7-135B-42A0-BB77-4DD69510B472}" type="pres">
      <dgm:prSet presAssocID="{47874D66-4C2C-4F5C-A914-63989095FB57}" presName="LevelTwoTextNode" presStyleLbl="node2" presStyleIdx="0" presStyleCnt="2" custScaleX="148130">
        <dgm:presLayoutVars>
          <dgm:chPref val="3"/>
        </dgm:presLayoutVars>
      </dgm:prSet>
      <dgm:spPr/>
    </dgm:pt>
    <dgm:pt modelId="{6C265283-97B0-46DC-BC96-B30FC362F680}" type="pres">
      <dgm:prSet presAssocID="{47874D66-4C2C-4F5C-A914-63989095FB57}" presName="level3hierChild" presStyleCnt="0"/>
      <dgm:spPr/>
    </dgm:pt>
    <dgm:pt modelId="{19A8C937-15A9-426B-B1BA-BCBBD5116AF8}" type="pres">
      <dgm:prSet presAssocID="{034C9E1C-7161-45E9-9142-C1610F768036}" presName="conn2-1" presStyleLbl="parChTrans1D3" presStyleIdx="0" presStyleCnt="2"/>
      <dgm:spPr/>
    </dgm:pt>
    <dgm:pt modelId="{7DC28E80-F7F2-45EF-95CF-722D13F84F23}" type="pres">
      <dgm:prSet presAssocID="{034C9E1C-7161-45E9-9142-C1610F768036}" presName="connTx" presStyleLbl="parChTrans1D3" presStyleIdx="0" presStyleCnt="2"/>
      <dgm:spPr/>
    </dgm:pt>
    <dgm:pt modelId="{F72DD30F-4F6D-45D0-8249-8646AB1E15CF}" type="pres">
      <dgm:prSet presAssocID="{3AFA358B-3FDC-464A-977C-477230DADA96}" presName="root2" presStyleCnt="0"/>
      <dgm:spPr/>
    </dgm:pt>
    <dgm:pt modelId="{1CFFDCD7-777F-4A3D-8CE2-C9463E8C3EDD}" type="pres">
      <dgm:prSet presAssocID="{3AFA358B-3FDC-464A-977C-477230DADA96}" presName="LevelTwoTextNode" presStyleLbl="node3" presStyleIdx="0" presStyleCnt="2" custScaleX="143847">
        <dgm:presLayoutVars>
          <dgm:chPref val="3"/>
        </dgm:presLayoutVars>
      </dgm:prSet>
      <dgm:spPr/>
    </dgm:pt>
    <dgm:pt modelId="{0C4D4BE5-20D9-4995-A905-2AF186218FF5}" type="pres">
      <dgm:prSet presAssocID="{3AFA358B-3FDC-464A-977C-477230DADA96}" presName="level3hierChild" presStyleCnt="0"/>
      <dgm:spPr/>
    </dgm:pt>
    <dgm:pt modelId="{A159BD10-551A-4154-9B97-C87C2E24B412}" type="pres">
      <dgm:prSet presAssocID="{CFEE1004-41C9-49DC-9281-EF46586322CA}" presName="conn2-1" presStyleLbl="parChTrans1D2" presStyleIdx="1" presStyleCnt="2"/>
      <dgm:spPr/>
    </dgm:pt>
    <dgm:pt modelId="{5A349290-82B6-4671-A818-47BFA391130A}" type="pres">
      <dgm:prSet presAssocID="{CFEE1004-41C9-49DC-9281-EF46586322CA}" presName="connTx" presStyleLbl="parChTrans1D2" presStyleIdx="1" presStyleCnt="2"/>
      <dgm:spPr/>
    </dgm:pt>
    <dgm:pt modelId="{92DE3682-BCB0-44A6-BBCE-A38488C426F1}" type="pres">
      <dgm:prSet presAssocID="{DE5DFC12-05A5-46EA-B2DC-33A5EAD68BFE}" presName="root2" presStyleCnt="0"/>
      <dgm:spPr/>
    </dgm:pt>
    <dgm:pt modelId="{8FAC0478-768D-4D9C-B414-F389A70A4A73}" type="pres">
      <dgm:prSet presAssocID="{DE5DFC12-05A5-46EA-B2DC-33A5EAD68BFE}" presName="LevelTwoTextNode" presStyleLbl="node2" presStyleIdx="1" presStyleCnt="2" custScaleX="147359">
        <dgm:presLayoutVars>
          <dgm:chPref val="3"/>
        </dgm:presLayoutVars>
      </dgm:prSet>
      <dgm:spPr/>
    </dgm:pt>
    <dgm:pt modelId="{D61E8606-6E5A-4CBF-AD29-982CACC56EA1}" type="pres">
      <dgm:prSet presAssocID="{DE5DFC12-05A5-46EA-B2DC-33A5EAD68BFE}" presName="level3hierChild" presStyleCnt="0"/>
      <dgm:spPr/>
    </dgm:pt>
    <dgm:pt modelId="{D3ABCEC5-C589-4DFD-B3D5-EC66A266AC43}" type="pres">
      <dgm:prSet presAssocID="{EA2005C5-0232-42E7-9E14-908DF1497882}" presName="conn2-1" presStyleLbl="parChTrans1D3" presStyleIdx="1" presStyleCnt="2"/>
      <dgm:spPr/>
    </dgm:pt>
    <dgm:pt modelId="{9B89FAE3-213A-45B3-B4E7-A73FB1329656}" type="pres">
      <dgm:prSet presAssocID="{EA2005C5-0232-42E7-9E14-908DF1497882}" presName="connTx" presStyleLbl="parChTrans1D3" presStyleIdx="1" presStyleCnt="2"/>
      <dgm:spPr/>
    </dgm:pt>
    <dgm:pt modelId="{EE25A246-ED4B-4E2E-A46C-3019E8D09C02}" type="pres">
      <dgm:prSet presAssocID="{47F7DD84-A59A-421C-91AE-CCAC9579E53F}" presName="root2" presStyleCnt="0"/>
      <dgm:spPr/>
    </dgm:pt>
    <dgm:pt modelId="{83CFC55F-1379-4A43-B593-AF199D572C1C}" type="pres">
      <dgm:prSet presAssocID="{47F7DD84-A59A-421C-91AE-CCAC9579E53F}" presName="LevelTwoTextNode" presStyleLbl="node3" presStyleIdx="1" presStyleCnt="2" custScaleX="144033">
        <dgm:presLayoutVars>
          <dgm:chPref val="3"/>
        </dgm:presLayoutVars>
      </dgm:prSet>
      <dgm:spPr/>
    </dgm:pt>
    <dgm:pt modelId="{8FEF77FC-FD60-4F81-BD42-A36FC3475F7B}" type="pres">
      <dgm:prSet presAssocID="{47F7DD84-A59A-421C-91AE-CCAC9579E53F}" presName="level3hierChild" presStyleCnt="0"/>
      <dgm:spPr/>
    </dgm:pt>
  </dgm:ptLst>
  <dgm:cxnLst>
    <dgm:cxn modelId="{5607F102-B87C-4981-81AA-50C3329DB201}" type="presOf" srcId="{605BC738-499E-478F-AD6B-DAA7103D13E1}" destId="{EA0F7A39-6068-4B82-9971-9779AF11087C}" srcOrd="0" destOrd="0" presId="urn:microsoft.com/office/officeart/2005/8/layout/hierarchy2"/>
    <dgm:cxn modelId="{143BE415-0314-4745-B57A-F5A073E17BE6}" srcId="{605BC738-499E-478F-AD6B-DAA7103D13E1}" destId="{CAD20472-6833-45DC-9D84-8399CD0FAC78}" srcOrd="0" destOrd="0" parTransId="{AEF30959-890F-4570-9ADA-9EE7ED9838E5}" sibTransId="{4EF1E188-9474-4DD7-AD4A-568B422F508D}"/>
    <dgm:cxn modelId="{2E40AD67-03F8-4281-AC06-7A08087B4C8F}" type="presOf" srcId="{C8D24555-7FB2-44E0-B950-071A87261882}" destId="{FE090F5F-7D37-45B2-A36E-0033159B8303}" srcOrd="1" destOrd="0" presId="urn:microsoft.com/office/officeart/2005/8/layout/hierarchy2"/>
    <dgm:cxn modelId="{676DE14A-EB0D-436B-8AFE-0BCFA6A806FA}" type="presOf" srcId="{EA2005C5-0232-42E7-9E14-908DF1497882}" destId="{9B89FAE3-213A-45B3-B4E7-A73FB1329656}" srcOrd="1" destOrd="0" presId="urn:microsoft.com/office/officeart/2005/8/layout/hierarchy2"/>
    <dgm:cxn modelId="{B1B0E34A-9069-45F6-B389-9E9A8E498859}" type="presOf" srcId="{47874D66-4C2C-4F5C-A914-63989095FB57}" destId="{5B6655B7-135B-42A0-BB77-4DD69510B472}" srcOrd="0" destOrd="0" presId="urn:microsoft.com/office/officeart/2005/8/layout/hierarchy2"/>
    <dgm:cxn modelId="{185A784E-376F-4AB8-AF2F-FD5F7BDC6372}" srcId="{CAD20472-6833-45DC-9D84-8399CD0FAC78}" destId="{47874D66-4C2C-4F5C-A914-63989095FB57}" srcOrd="0" destOrd="0" parTransId="{C8D24555-7FB2-44E0-B950-071A87261882}" sibTransId="{0ED3C4F7-CA8B-473D-843E-05BD05F5BE77}"/>
    <dgm:cxn modelId="{07CF0F50-49A0-4254-8243-F193E20F3A64}" type="presOf" srcId="{C8D24555-7FB2-44E0-B950-071A87261882}" destId="{016A5AEA-14A1-455C-A71B-4B6EBDC0AF35}" srcOrd="0" destOrd="0" presId="urn:microsoft.com/office/officeart/2005/8/layout/hierarchy2"/>
    <dgm:cxn modelId="{A6D4C974-E632-483F-8065-BB40B1CFADC7}" srcId="{CAD20472-6833-45DC-9D84-8399CD0FAC78}" destId="{DE5DFC12-05A5-46EA-B2DC-33A5EAD68BFE}" srcOrd="1" destOrd="0" parTransId="{CFEE1004-41C9-49DC-9281-EF46586322CA}" sibTransId="{89F5C369-1AAA-437F-B890-B130C37B8D26}"/>
    <dgm:cxn modelId="{91CB1675-5DCA-4BEE-984C-E561283DDC09}" type="presOf" srcId="{EA2005C5-0232-42E7-9E14-908DF1497882}" destId="{D3ABCEC5-C589-4DFD-B3D5-EC66A266AC43}" srcOrd="0" destOrd="0" presId="urn:microsoft.com/office/officeart/2005/8/layout/hierarchy2"/>
    <dgm:cxn modelId="{20A35F7C-9B67-4FAE-A781-468244C859FF}" srcId="{47874D66-4C2C-4F5C-A914-63989095FB57}" destId="{3AFA358B-3FDC-464A-977C-477230DADA96}" srcOrd="0" destOrd="0" parTransId="{034C9E1C-7161-45E9-9142-C1610F768036}" sibTransId="{3CBBBB07-D4B7-43FC-A454-6F4B3523D0AB}"/>
    <dgm:cxn modelId="{3D6E3282-67E1-4675-8688-150EC4480773}" type="presOf" srcId="{CFEE1004-41C9-49DC-9281-EF46586322CA}" destId="{5A349290-82B6-4671-A818-47BFA391130A}" srcOrd="1" destOrd="0" presId="urn:microsoft.com/office/officeart/2005/8/layout/hierarchy2"/>
    <dgm:cxn modelId="{0B19A389-3DB2-4AAC-B2F2-4B3A8CB88968}" type="presOf" srcId="{47F7DD84-A59A-421C-91AE-CCAC9579E53F}" destId="{83CFC55F-1379-4A43-B593-AF199D572C1C}" srcOrd="0" destOrd="0" presId="urn:microsoft.com/office/officeart/2005/8/layout/hierarchy2"/>
    <dgm:cxn modelId="{615B2B92-F5E1-48C3-87E3-F747F719EC57}" type="presOf" srcId="{CAD20472-6833-45DC-9D84-8399CD0FAC78}" destId="{E815E119-FDE0-4E44-B3DA-9B42149D3E31}" srcOrd="0" destOrd="0" presId="urn:microsoft.com/office/officeart/2005/8/layout/hierarchy2"/>
    <dgm:cxn modelId="{70C55892-7FC3-4F60-AB3B-DF2B1876412A}" type="presOf" srcId="{034C9E1C-7161-45E9-9142-C1610F768036}" destId="{19A8C937-15A9-426B-B1BA-BCBBD5116AF8}" srcOrd="0" destOrd="0" presId="urn:microsoft.com/office/officeart/2005/8/layout/hierarchy2"/>
    <dgm:cxn modelId="{B9BE5E9B-1AF7-499A-B3EE-98FC5788EC3D}" srcId="{DE5DFC12-05A5-46EA-B2DC-33A5EAD68BFE}" destId="{47F7DD84-A59A-421C-91AE-CCAC9579E53F}" srcOrd="0" destOrd="0" parTransId="{EA2005C5-0232-42E7-9E14-908DF1497882}" sibTransId="{E1C3A082-D78D-468F-9CB5-F76AF00767E1}"/>
    <dgm:cxn modelId="{00922BA5-043F-4478-B0EB-08320CB6A0C8}" type="presOf" srcId="{DE5DFC12-05A5-46EA-B2DC-33A5EAD68BFE}" destId="{8FAC0478-768D-4D9C-B414-F389A70A4A73}" srcOrd="0" destOrd="0" presId="urn:microsoft.com/office/officeart/2005/8/layout/hierarchy2"/>
    <dgm:cxn modelId="{7F498DBF-3753-4A52-B713-39F7F65A6535}" type="presOf" srcId="{3AFA358B-3FDC-464A-977C-477230DADA96}" destId="{1CFFDCD7-777F-4A3D-8CE2-C9463E8C3EDD}" srcOrd="0" destOrd="0" presId="urn:microsoft.com/office/officeart/2005/8/layout/hierarchy2"/>
    <dgm:cxn modelId="{9F7C35DE-8AB7-4F72-94EF-CD803C54914B}" type="presOf" srcId="{034C9E1C-7161-45E9-9142-C1610F768036}" destId="{7DC28E80-F7F2-45EF-95CF-722D13F84F23}" srcOrd="1" destOrd="0" presId="urn:microsoft.com/office/officeart/2005/8/layout/hierarchy2"/>
    <dgm:cxn modelId="{DB9ED0EB-F692-4A0B-990C-D0827D93D93E}" type="presOf" srcId="{CFEE1004-41C9-49DC-9281-EF46586322CA}" destId="{A159BD10-551A-4154-9B97-C87C2E24B412}" srcOrd="0" destOrd="0" presId="urn:microsoft.com/office/officeart/2005/8/layout/hierarchy2"/>
    <dgm:cxn modelId="{F22378FC-22F8-4C66-9C84-0CC494DA32C2}" type="presParOf" srcId="{EA0F7A39-6068-4B82-9971-9779AF11087C}" destId="{1BB098A9-7944-488D-8F3E-D776BC42570F}" srcOrd="0" destOrd="0" presId="urn:microsoft.com/office/officeart/2005/8/layout/hierarchy2"/>
    <dgm:cxn modelId="{5947214A-6C39-4636-B51C-5844EFE9DE70}" type="presParOf" srcId="{1BB098A9-7944-488D-8F3E-D776BC42570F}" destId="{E815E119-FDE0-4E44-B3DA-9B42149D3E31}" srcOrd="0" destOrd="0" presId="urn:microsoft.com/office/officeart/2005/8/layout/hierarchy2"/>
    <dgm:cxn modelId="{E268C3D3-0D24-4E1C-8A7E-751ADD34E6E5}" type="presParOf" srcId="{1BB098A9-7944-488D-8F3E-D776BC42570F}" destId="{E75A844C-DD19-46CD-A938-31B42AA687E6}" srcOrd="1" destOrd="0" presId="urn:microsoft.com/office/officeart/2005/8/layout/hierarchy2"/>
    <dgm:cxn modelId="{291E4333-E0C9-4872-9C24-7A8C37A14606}" type="presParOf" srcId="{E75A844C-DD19-46CD-A938-31B42AA687E6}" destId="{016A5AEA-14A1-455C-A71B-4B6EBDC0AF35}" srcOrd="0" destOrd="0" presId="urn:microsoft.com/office/officeart/2005/8/layout/hierarchy2"/>
    <dgm:cxn modelId="{7C415B6A-D4D5-46FF-AA4A-9361FFCB54DB}" type="presParOf" srcId="{016A5AEA-14A1-455C-A71B-4B6EBDC0AF35}" destId="{FE090F5F-7D37-45B2-A36E-0033159B8303}" srcOrd="0" destOrd="0" presId="urn:microsoft.com/office/officeart/2005/8/layout/hierarchy2"/>
    <dgm:cxn modelId="{9A9502A8-80C5-4B4D-BF6C-4D3645A6CB2D}" type="presParOf" srcId="{E75A844C-DD19-46CD-A938-31B42AA687E6}" destId="{85143572-FB89-43B3-8106-F4D78742C48A}" srcOrd="1" destOrd="0" presId="urn:microsoft.com/office/officeart/2005/8/layout/hierarchy2"/>
    <dgm:cxn modelId="{07D62A42-CA57-4F66-B0AD-BC40470450A2}" type="presParOf" srcId="{85143572-FB89-43B3-8106-F4D78742C48A}" destId="{5B6655B7-135B-42A0-BB77-4DD69510B472}" srcOrd="0" destOrd="0" presId="urn:microsoft.com/office/officeart/2005/8/layout/hierarchy2"/>
    <dgm:cxn modelId="{97C07FB4-76D2-4F7D-99CB-93B8BFA1DC8E}" type="presParOf" srcId="{85143572-FB89-43B3-8106-F4D78742C48A}" destId="{6C265283-97B0-46DC-BC96-B30FC362F680}" srcOrd="1" destOrd="0" presId="urn:microsoft.com/office/officeart/2005/8/layout/hierarchy2"/>
    <dgm:cxn modelId="{ECA46FCF-FC78-4297-AB47-B372B29149F4}" type="presParOf" srcId="{6C265283-97B0-46DC-BC96-B30FC362F680}" destId="{19A8C937-15A9-426B-B1BA-BCBBD5116AF8}" srcOrd="0" destOrd="0" presId="urn:microsoft.com/office/officeart/2005/8/layout/hierarchy2"/>
    <dgm:cxn modelId="{5A79C9D3-D0CC-4D1C-86FC-4A8E921C00F9}" type="presParOf" srcId="{19A8C937-15A9-426B-B1BA-BCBBD5116AF8}" destId="{7DC28E80-F7F2-45EF-95CF-722D13F84F23}" srcOrd="0" destOrd="0" presId="urn:microsoft.com/office/officeart/2005/8/layout/hierarchy2"/>
    <dgm:cxn modelId="{B67D8613-5839-4143-B977-F80AA2017FD4}" type="presParOf" srcId="{6C265283-97B0-46DC-BC96-B30FC362F680}" destId="{F72DD30F-4F6D-45D0-8249-8646AB1E15CF}" srcOrd="1" destOrd="0" presId="urn:microsoft.com/office/officeart/2005/8/layout/hierarchy2"/>
    <dgm:cxn modelId="{2CC0D486-BECB-4A46-BC68-4FBF495878EE}" type="presParOf" srcId="{F72DD30F-4F6D-45D0-8249-8646AB1E15CF}" destId="{1CFFDCD7-777F-4A3D-8CE2-C9463E8C3EDD}" srcOrd="0" destOrd="0" presId="urn:microsoft.com/office/officeart/2005/8/layout/hierarchy2"/>
    <dgm:cxn modelId="{2A1A4976-1FAB-4D60-9DDA-DD1ED2C0FB8E}" type="presParOf" srcId="{F72DD30F-4F6D-45D0-8249-8646AB1E15CF}" destId="{0C4D4BE5-20D9-4995-A905-2AF186218FF5}" srcOrd="1" destOrd="0" presId="urn:microsoft.com/office/officeart/2005/8/layout/hierarchy2"/>
    <dgm:cxn modelId="{1180A917-5D17-4E99-BC77-2BBE41EDA4D9}" type="presParOf" srcId="{E75A844C-DD19-46CD-A938-31B42AA687E6}" destId="{A159BD10-551A-4154-9B97-C87C2E24B412}" srcOrd="2" destOrd="0" presId="urn:microsoft.com/office/officeart/2005/8/layout/hierarchy2"/>
    <dgm:cxn modelId="{0BEECC67-D003-496C-876A-7B2EFDF6BF79}" type="presParOf" srcId="{A159BD10-551A-4154-9B97-C87C2E24B412}" destId="{5A349290-82B6-4671-A818-47BFA391130A}" srcOrd="0" destOrd="0" presId="urn:microsoft.com/office/officeart/2005/8/layout/hierarchy2"/>
    <dgm:cxn modelId="{572DAAFD-221C-448E-921C-6E820A8BFF83}" type="presParOf" srcId="{E75A844C-DD19-46CD-A938-31B42AA687E6}" destId="{92DE3682-BCB0-44A6-BBCE-A38488C426F1}" srcOrd="3" destOrd="0" presId="urn:microsoft.com/office/officeart/2005/8/layout/hierarchy2"/>
    <dgm:cxn modelId="{9E36D4DD-D7A4-4961-AE32-BB42CEE15BC0}" type="presParOf" srcId="{92DE3682-BCB0-44A6-BBCE-A38488C426F1}" destId="{8FAC0478-768D-4D9C-B414-F389A70A4A73}" srcOrd="0" destOrd="0" presId="urn:microsoft.com/office/officeart/2005/8/layout/hierarchy2"/>
    <dgm:cxn modelId="{F1835E26-D467-4D9F-80B1-B7C782206709}" type="presParOf" srcId="{92DE3682-BCB0-44A6-BBCE-A38488C426F1}" destId="{D61E8606-6E5A-4CBF-AD29-982CACC56EA1}" srcOrd="1" destOrd="0" presId="urn:microsoft.com/office/officeart/2005/8/layout/hierarchy2"/>
    <dgm:cxn modelId="{E9D20236-ABD7-4671-85FD-F3B0E7FDAB86}" type="presParOf" srcId="{D61E8606-6E5A-4CBF-AD29-982CACC56EA1}" destId="{D3ABCEC5-C589-4DFD-B3D5-EC66A266AC43}" srcOrd="0" destOrd="0" presId="urn:microsoft.com/office/officeart/2005/8/layout/hierarchy2"/>
    <dgm:cxn modelId="{24C6155C-C2C0-4BED-B5B3-B082D6CFA35E}" type="presParOf" srcId="{D3ABCEC5-C589-4DFD-B3D5-EC66A266AC43}" destId="{9B89FAE3-213A-45B3-B4E7-A73FB1329656}" srcOrd="0" destOrd="0" presId="urn:microsoft.com/office/officeart/2005/8/layout/hierarchy2"/>
    <dgm:cxn modelId="{B132E8D7-5388-4706-BACB-D5F5DE479E1D}" type="presParOf" srcId="{D61E8606-6E5A-4CBF-AD29-982CACC56EA1}" destId="{EE25A246-ED4B-4E2E-A46C-3019E8D09C02}" srcOrd="1" destOrd="0" presId="urn:microsoft.com/office/officeart/2005/8/layout/hierarchy2"/>
    <dgm:cxn modelId="{25E2269E-2386-49A1-9D83-12880564873B}" type="presParOf" srcId="{EE25A246-ED4B-4E2E-A46C-3019E8D09C02}" destId="{83CFC55F-1379-4A43-B593-AF199D572C1C}" srcOrd="0" destOrd="0" presId="urn:microsoft.com/office/officeart/2005/8/layout/hierarchy2"/>
    <dgm:cxn modelId="{30ED1E70-1091-4C8B-842F-376FB52362B0}" type="presParOf" srcId="{EE25A246-ED4B-4E2E-A46C-3019E8D09C02}" destId="{8FEF77FC-FD60-4F81-BD42-A36FC3475F7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844C9E9-3233-42D6-A2FA-D5EEB82A177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487564F-704A-42C4-8743-05A2C8DE148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600" dirty="0">
              <a:latin typeface="Book Antiqua" panose="02040602050305030304" pitchFamily="18" charset="0"/>
            </a:rPr>
            <a:t>Application of telehealth</a:t>
          </a:r>
          <a:endParaRPr lang="en-IN" sz="1200" dirty="0">
            <a:latin typeface="Book Antiqua" panose="02040602050305030304" pitchFamily="18" charset="0"/>
          </a:endParaRPr>
        </a:p>
      </dgm:t>
    </dgm:pt>
    <dgm:pt modelId="{04BF83CF-39B1-415D-BA3D-BB0C62CFA9A4}" type="parTrans" cxnId="{DC24C70B-73D1-46BF-8369-289DF8775250}">
      <dgm:prSet/>
      <dgm:spPr/>
      <dgm:t>
        <a:bodyPr/>
        <a:lstStyle/>
        <a:p>
          <a:endParaRPr lang="en-IN"/>
        </a:p>
      </dgm:t>
    </dgm:pt>
    <dgm:pt modelId="{749F4E53-79CA-416C-81A5-566F8241F479}" type="sibTrans" cxnId="{DC24C70B-73D1-46BF-8369-289DF8775250}">
      <dgm:prSet/>
      <dgm:spPr/>
      <dgm:t>
        <a:bodyPr/>
        <a:lstStyle/>
        <a:p>
          <a:endParaRPr lang="en-IN"/>
        </a:p>
      </dgm:t>
    </dgm:pt>
    <dgm:pt modelId="{D89B91FE-E691-46AE-AE82-64DA0E5B6262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 dirty="0">
              <a:latin typeface="Book Antiqua" panose="02040602050305030304" pitchFamily="18" charset="0"/>
            </a:rPr>
            <a:t>Diagnosis</a:t>
          </a:r>
          <a:endParaRPr lang="en-IN" sz="1200" dirty="0">
            <a:latin typeface="Book Antiqua" panose="02040602050305030304" pitchFamily="18" charset="0"/>
          </a:endParaRPr>
        </a:p>
      </dgm:t>
    </dgm:pt>
    <dgm:pt modelId="{C9FC9416-5D4B-4B4D-8079-A59DAD47CDE8}" type="parTrans" cxnId="{CC2472DA-810B-4008-8664-EE00BF8E9D9F}">
      <dgm:prSet/>
      <dgm:spPr/>
      <dgm:t>
        <a:bodyPr/>
        <a:lstStyle/>
        <a:p>
          <a:endParaRPr lang="en-IN"/>
        </a:p>
      </dgm:t>
    </dgm:pt>
    <dgm:pt modelId="{AED27CB8-7B9F-4D60-A7BC-190DA9029FF5}" type="sibTrans" cxnId="{CC2472DA-810B-4008-8664-EE00BF8E9D9F}">
      <dgm:prSet/>
      <dgm:spPr/>
      <dgm:t>
        <a:bodyPr/>
        <a:lstStyle/>
        <a:p>
          <a:endParaRPr lang="en-IN"/>
        </a:p>
      </dgm:t>
    </dgm:pt>
    <dgm:pt modelId="{F1145772-5C97-44A8-8DC9-CD39F78638D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 dirty="0">
              <a:latin typeface="Book Antiqua" panose="02040602050305030304" pitchFamily="18" charset="0"/>
            </a:rPr>
            <a:t>NODA Capture</a:t>
          </a:r>
          <a:endParaRPr lang="en-IN" sz="1800" dirty="0">
            <a:latin typeface="Book Antiqua" panose="02040602050305030304" pitchFamily="18" charset="0"/>
          </a:endParaRPr>
        </a:p>
      </dgm:t>
    </dgm:pt>
    <dgm:pt modelId="{CCA92DBF-0E47-4C93-9097-1FC6CE0B6EC4}" type="parTrans" cxnId="{98223520-B5D3-4998-9B1A-2797CD5F1F30}">
      <dgm:prSet/>
      <dgm:spPr/>
      <dgm:t>
        <a:bodyPr/>
        <a:lstStyle/>
        <a:p>
          <a:endParaRPr lang="en-IN"/>
        </a:p>
      </dgm:t>
    </dgm:pt>
    <dgm:pt modelId="{B474FA3C-C666-4333-A6EF-D439A0821EF1}" type="sibTrans" cxnId="{98223520-B5D3-4998-9B1A-2797CD5F1F30}">
      <dgm:prSet/>
      <dgm:spPr/>
      <dgm:t>
        <a:bodyPr/>
        <a:lstStyle/>
        <a:p>
          <a:endParaRPr lang="en-IN"/>
        </a:p>
      </dgm:t>
    </dgm:pt>
    <dgm:pt modelId="{323CF259-7898-428A-A1DE-115F7400CDCF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 dirty="0">
              <a:latin typeface="Book Antiqua" panose="02040602050305030304" pitchFamily="18" charset="0"/>
            </a:rPr>
            <a:t>NODA Connect</a:t>
          </a:r>
          <a:endParaRPr lang="en-IN" sz="1800" dirty="0">
            <a:latin typeface="Book Antiqua" panose="02040602050305030304" pitchFamily="18" charset="0"/>
          </a:endParaRPr>
        </a:p>
      </dgm:t>
    </dgm:pt>
    <dgm:pt modelId="{CDB409A5-E19F-4DFB-B848-AF40C7F10D67}" type="parTrans" cxnId="{C2B8A403-AC5C-4B50-B9AA-530B1ADB7766}">
      <dgm:prSet/>
      <dgm:spPr/>
      <dgm:t>
        <a:bodyPr/>
        <a:lstStyle/>
        <a:p>
          <a:endParaRPr lang="en-IN"/>
        </a:p>
      </dgm:t>
    </dgm:pt>
    <dgm:pt modelId="{7185AF48-B5D0-483A-BF57-0A0D5EC0349B}" type="sibTrans" cxnId="{C2B8A403-AC5C-4B50-B9AA-530B1ADB7766}">
      <dgm:prSet/>
      <dgm:spPr/>
      <dgm:t>
        <a:bodyPr/>
        <a:lstStyle/>
        <a:p>
          <a:endParaRPr lang="en-IN"/>
        </a:p>
      </dgm:t>
    </dgm:pt>
    <dgm:pt modelId="{AA54ED2F-942A-4DD7-A037-52A3D8E84ACB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600" dirty="0">
              <a:latin typeface="Book Antiqua" panose="02040602050305030304" pitchFamily="18" charset="0"/>
            </a:rPr>
            <a:t>Assessment</a:t>
          </a:r>
          <a:endParaRPr lang="en-IN" sz="1200" dirty="0">
            <a:latin typeface="Book Antiqua" panose="02040602050305030304" pitchFamily="18" charset="0"/>
          </a:endParaRPr>
        </a:p>
      </dgm:t>
    </dgm:pt>
    <dgm:pt modelId="{6088C3DD-69CD-4E6F-B436-C57CC4AD0885}" type="parTrans" cxnId="{4B4EECD7-779D-4FAF-8E82-E62FF31748A5}">
      <dgm:prSet/>
      <dgm:spPr/>
      <dgm:t>
        <a:bodyPr/>
        <a:lstStyle/>
        <a:p>
          <a:endParaRPr lang="en-IN"/>
        </a:p>
      </dgm:t>
    </dgm:pt>
    <dgm:pt modelId="{44F4D5F7-8E67-4C3A-A4D6-C114D93576CB}" type="sibTrans" cxnId="{4B4EECD7-779D-4FAF-8E82-E62FF31748A5}">
      <dgm:prSet/>
      <dgm:spPr/>
      <dgm:t>
        <a:bodyPr/>
        <a:lstStyle/>
        <a:p>
          <a:endParaRPr lang="en-IN"/>
        </a:p>
      </dgm:t>
    </dgm:pt>
    <dgm:pt modelId="{F47A978E-6C9E-4597-A3B0-A6CCCEE59FC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 dirty="0">
              <a:latin typeface="Book Antiqua" panose="02040602050305030304" pitchFamily="18" charset="0"/>
            </a:rPr>
            <a:t>TELE-ASD-PEDS</a:t>
          </a:r>
          <a:endParaRPr lang="en-IN" sz="1800" dirty="0">
            <a:latin typeface="Book Antiqua" panose="02040602050305030304" pitchFamily="18" charset="0"/>
          </a:endParaRPr>
        </a:p>
      </dgm:t>
    </dgm:pt>
    <dgm:pt modelId="{84F1E8A1-0F6E-405D-8158-EC28B4860746}" type="parTrans" cxnId="{538CDE4A-B544-42EC-8D42-F62D3E894B46}">
      <dgm:prSet/>
      <dgm:spPr/>
      <dgm:t>
        <a:bodyPr/>
        <a:lstStyle/>
        <a:p>
          <a:endParaRPr lang="en-IN"/>
        </a:p>
      </dgm:t>
    </dgm:pt>
    <dgm:pt modelId="{3788F567-9394-4041-8D62-773C8CD624E9}" type="sibTrans" cxnId="{538CDE4A-B544-42EC-8D42-F62D3E894B46}">
      <dgm:prSet/>
      <dgm:spPr/>
      <dgm:t>
        <a:bodyPr/>
        <a:lstStyle/>
        <a:p>
          <a:endParaRPr lang="en-IN"/>
        </a:p>
      </dgm:t>
    </dgm:pt>
    <dgm:pt modelId="{6608B702-41DB-4852-A2B1-18D6905E9777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GB" dirty="0">
              <a:latin typeface="Book Antiqua" panose="02040602050305030304" pitchFamily="18" charset="0"/>
            </a:rPr>
            <a:t>Employs ML algorithm</a:t>
          </a:r>
          <a:endParaRPr lang="en-IN" dirty="0">
            <a:latin typeface="Book Antiqua" panose="02040602050305030304" pitchFamily="18" charset="0"/>
          </a:endParaRPr>
        </a:p>
      </dgm:t>
    </dgm:pt>
    <dgm:pt modelId="{2A48B5E9-A9DC-4003-A794-A1F6C92A793F}" type="parTrans" cxnId="{B00D59A2-8A86-4116-B2FE-F5E2DFD2E2D4}">
      <dgm:prSet/>
      <dgm:spPr/>
      <dgm:t>
        <a:bodyPr/>
        <a:lstStyle/>
        <a:p>
          <a:endParaRPr lang="en-IN"/>
        </a:p>
      </dgm:t>
    </dgm:pt>
    <dgm:pt modelId="{27F2EA42-6E9A-4866-ABD5-CAD30949E4A5}" type="sibTrans" cxnId="{B00D59A2-8A86-4116-B2FE-F5E2DFD2E2D4}">
      <dgm:prSet/>
      <dgm:spPr/>
      <dgm:t>
        <a:bodyPr/>
        <a:lstStyle/>
        <a:p>
          <a:endParaRPr lang="en-IN"/>
        </a:p>
      </dgm:t>
    </dgm:pt>
    <dgm:pt modelId="{6F1FF7D2-BFA7-4D4A-8DA9-014F51CAB6DB}" type="pres">
      <dgm:prSet presAssocID="{3844C9E9-3233-42D6-A2FA-D5EEB82A177F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8D044996-C44E-4601-AB6B-DFBE9886F5E2}" type="pres">
      <dgm:prSet presAssocID="{B487564F-704A-42C4-8743-05A2C8DE1481}" presName="root1" presStyleCnt="0"/>
      <dgm:spPr/>
    </dgm:pt>
    <dgm:pt modelId="{9C23C2F1-B465-482B-B0B7-5A9363D3554F}" type="pres">
      <dgm:prSet presAssocID="{B487564F-704A-42C4-8743-05A2C8DE1481}" presName="LevelOneTextNode" presStyleLbl="node0" presStyleIdx="0" presStyleCnt="1" custScaleY="107900">
        <dgm:presLayoutVars>
          <dgm:chPref val="3"/>
        </dgm:presLayoutVars>
      </dgm:prSet>
      <dgm:spPr/>
    </dgm:pt>
    <dgm:pt modelId="{703C84EA-9331-4A27-9A1A-7529D664A66A}" type="pres">
      <dgm:prSet presAssocID="{B487564F-704A-42C4-8743-05A2C8DE1481}" presName="level2hierChild" presStyleCnt="0"/>
      <dgm:spPr/>
    </dgm:pt>
    <dgm:pt modelId="{B683E137-4177-4C57-A2B1-12E628673A3F}" type="pres">
      <dgm:prSet presAssocID="{C9FC9416-5D4B-4B4D-8079-A59DAD47CDE8}" presName="conn2-1" presStyleLbl="parChTrans1D2" presStyleIdx="0" presStyleCnt="2"/>
      <dgm:spPr/>
    </dgm:pt>
    <dgm:pt modelId="{9D038A8B-31FC-4F9D-8C4B-33298CA154A1}" type="pres">
      <dgm:prSet presAssocID="{C9FC9416-5D4B-4B4D-8079-A59DAD47CDE8}" presName="connTx" presStyleLbl="parChTrans1D2" presStyleIdx="0" presStyleCnt="2"/>
      <dgm:spPr/>
    </dgm:pt>
    <dgm:pt modelId="{3A024F2A-C070-455B-B40A-1AECAC86EA8E}" type="pres">
      <dgm:prSet presAssocID="{D89B91FE-E691-46AE-AE82-64DA0E5B6262}" presName="root2" presStyleCnt="0"/>
      <dgm:spPr/>
    </dgm:pt>
    <dgm:pt modelId="{5CFA180F-25E5-4A64-A91C-3C0318AF617C}" type="pres">
      <dgm:prSet presAssocID="{D89B91FE-E691-46AE-AE82-64DA0E5B6262}" presName="LevelTwoTextNode" presStyleLbl="node2" presStyleIdx="0" presStyleCnt="2" custScaleY="70532" custLinFactNeighborX="16825" custLinFactNeighborY="-2512">
        <dgm:presLayoutVars>
          <dgm:chPref val="3"/>
        </dgm:presLayoutVars>
      </dgm:prSet>
      <dgm:spPr/>
    </dgm:pt>
    <dgm:pt modelId="{861BE4D7-8E71-4818-8616-4A42CEE66B5A}" type="pres">
      <dgm:prSet presAssocID="{D89B91FE-E691-46AE-AE82-64DA0E5B6262}" presName="level3hierChild" presStyleCnt="0"/>
      <dgm:spPr/>
    </dgm:pt>
    <dgm:pt modelId="{12457E92-3D12-42FD-8476-A68E3445758F}" type="pres">
      <dgm:prSet presAssocID="{CCA92DBF-0E47-4C93-9097-1FC6CE0B6EC4}" presName="conn2-1" presStyleLbl="parChTrans1D3" presStyleIdx="0" presStyleCnt="3"/>
      <dgm:spPr/>
    </dgm:pt>
    <dgm:pt modelId="{8ED28451-D980-4F22-9519-866A9F87D337}" type="pres">
      <dgm:prSet presAssocID="{CCA92DBF-0E47-4C93-9097-1FC6CE0B6EC4}" presName="connTx" presStyleLbl="parChTrans1D3" presStyleIdx="0" presStyleCnt="3"/>
      <dgm:spPr/>
    </dgm:pt>
    <dgm:pt modelId="{A45D8335-EEAF-431A-B19A-88135807D310}" type="pres">
      <dgm:prSet presAssocID="{F1145772-5C97-44A8-8DC9-CD39F78638D0}" presName="root2" presStyleCnt="0"/>
      <dgm:spPr/>
    </dgm:pt>
    <dgm:pt modelId="{DFDF0933-42CF-40D3-B38A-89FE80A4321B}" type="pres">
      <dgm:prSet presAssocID="{F1145772-5C97-44A8-8DC9-CD39F78638D0}" presName="LevelTwoTextNode" presStyleLbl="node3" presStyleIdx="0" presStyleCnt="3" custScaleX="158892" custScaleY="61030" custLinFactNeighborX="14795" custLinFactNeighborY="-2205">
        <dgm:presLayoutVars>
          <dgm:chPref val="3"/>
        </dgm:presLayoutVars>
      </dgm:prSet>
      <dgm:spPr/>
    </dgm:pt>
    <dgm:pt modelId="{2FFF412C-C21F-48A1-8057-7FADA859ACFC}" type="pres">
      <dgm:prSet presAssocID="{F1145772-5C97-44A8-8DC9-CD39F78638D0}" presName="level3hierChild" presStyleCnt="0"/>
      <dgm:spPr/>
    </dgm:pt>
    <dgm:pt modelId="{390D55AD-D07D-43CF-B44F-7E198508F07E}" type="pres">
      <dgm:prSet presAssocID="{CDB409A5-E19F-4DFB-B848-AF40C7F10D67}" presName="conn2-1" presStyleLbl="parChTrans1D3" presStyleIdx="1" presStyleCnt="3"/>
      <dgm:spPr/>
    </dgm:pt>
    <dgm:pt modelId="{404E74A9-63BC-41EE-B2BC-4372CDB7ECCE}" type="pres">
      <dgm:prSet presAssocID="{CDB409A5-E19F-4DFB-B848-AF40C7F10D67}" presName="connTx" presStyleLbl="parChTrans1D3" presStyleIdx="1" presStyleCnt="3"/>
      <dgm:spPr/>
    </dgm:pt>
    <dgm:pt modelId="{A530A6E8-72ED-4E2F-B15A-285D796E8045}" type="pres">
      <dgm:prSet presAssocID="{323CF259-7898-428A-A1DE-115F7400CDCF}" presName="root2" presStyleCnt="0"/>
      <dgm:spPr/>
    </dgm:pt>
    <dgm:pt modelId="{5DFECB55-82AB-4147-B78B-6A398943FE75}" type="pres">
      <dgm:prSet presAssocID="{323CF259-7898-428A-A1DE-115F7400CDCF}" presName="LevelTwoTextNode" presStyleLbl="node3" presStyleIdx="1" presStyleCnt="3" custScaleX="158594" custScaleY="61683" custLinFactNeighborX="14390" custLinFactNeighborY="-762">
        <dgm:presLayoutVars>
          <dgm:chPref val="3"/>
        </dgm:presLayoutVars>
      </dgm:prSet>
      <dgm:spPr/>
    </dgm:pt>
    <dgm:pt modelId="{5D39C7E6-F571-423E-847E-488E534877B7}" type="pres">
      <dgm:prSet presAssocID="{323CF259-7898-428A-A1DE-115F7400CDCF}" presName="level3hierChild" presStyleCnt="0"/>
      <dgm:spPr/>
    </dgm:pt>
    <dgm:pt modelId="{2A86AFE0-96AD-4926-A67D-22434AC651D4}" type="pres">
      <dgm:prSet presAssocID="{6088C3DD-69CD-4E6F-B436-C57CC4AD0885}" presName="conn2-1" presStyleLbl="parChTrans1D2" presStyleIdx="1" presStyleCnt="2"/>
      <dgm:spPr/>
    </dgm:pt>
    <dgm:pt modelId="{CAABFD18-F7A8-4980-AB36-7F4BA9C456D1}" type="pres">
      <dgm:prSet presAssocID="{6088C3DD-69CD-4E6F-B436-C57CC4AD0885}" presName="connTx" presStyleLbl="parChTrans1D2" presStyleIdx="1" presStyleCnt="2"/>
      <dgm:spPr/>
    </dgm:pt>
    <dgm:pt modelId="{D2DCAB4D-A9CF-4A00-96C3-ACF92754D652}" type="pres">
      <dgm:prSet presAssocID="{AA54ED2F-942A-4DD7-A037-52A3D8E84ACB}" presName="root2" presStyleCnt="0"/>
      <dgm:spPr/>
    </dgm:pt>
    <dgm:pt modelId="{B40A7DF2-B038-4B58-9539-19854A83434A}" type="pres">
      <dgm:prSet presAssocID="{AA54ED2F-942A-4DD7-A037-52A3D8E84ACB}" presName="LevelTwoTextNode" presStyleLbl="node2" presStyleIdx="1" presStyleCnt="2" custScaleY="75719" custLinFactNeighborX="16763" custLinFactNeighborY="5415">
        <dgm:presLayoutVars>
          <dgm:chPref val="3"/>
        </dgm:presLayoutVars>
      </dgm:prSet>
      <dgm:spPr/>
    </dgm:pt>
    <dgm:pt modelId="{C56696FB-D7D1-415F-9E84-EFA0E7DCCB3C}" type="pres">
      <dgm:prSet presAssocID="{AA54ED2F-942A-4DD7-A037-52A3D8E84ACB}" presName="level3hierChild" presStyleCnt="0"/>
      <dgm:spPr/>
    </dgm:pt>
    <dgm:pt modelId="{EC2F9CEE-193C-43E6-925E-F6740DA11A8F}" type="pres">
      <dgm:prSet presAssocID="{84F1E8A1-0F6E-405D-8158-EC28B4860746}" presName="conn2-1" presStyleLbl="parChTrans1D3" presStyleIdx="2" presStyleCnt="3"/>
      <dgm:spPr/>
    </dgm:pt>
    <dgm:pt modelId="{3B7CEEE6-AF80-44DB-B275-ACE71BD4F208}" type="pres">
      <dgm:prSet presAssocID="{84F1E8A1-0F6E-405D-8158-EC28B4860746}" presName="connTx" presStyleLbl="parChTrans1D3" presStyleIdx="2" presStyleCnt="3"/>
      <dgm:spPr/>
    </dgm:pt>
    <dgm:pt modelId="{8210E6B1-B8DB-4B19-B5CA-90E323C979B0}" type="pres">
      <dgm:prSet presAssocID="{F47A978E-6C9E-4597-A3B0-A6CCCEE59FCC}" presName="root2" presStyleCnt="0"/>
      <dgm:spPr/>
    </dgm:pt>
    <dgm:pt modelId="{CA45510E-D720-43AB-8CB8-585A4ADAD31F}" type="pres">
      <dgm:prSet presAssocID="{F47A978E-6C9E-4597-A3B0-A6CCCEE59FCC}" presName="LevelTwoTextNode" presStyleLbl="node3" presStyleIdx="2" presStyleCnt="3" custScaleX="158682" custScaleY="84768" custLinFactNeighborX="13930" custLinFactNeighborY="5002">
        <dgm:presLayoutVars>
          <dgm:chPref val="3"/>
        </dgm:presLayoutVars>
      </dgm:prSet>
      <dgm:spPr/>
    </dgm:pt>
    <dgm:pt modelId="{239F1E2B-FC94-4475-8325-DC5E6CD67314}" type="pres">
      <dgm:prSet presAssocID="{F47A978E-6C9E-4597-A3B0-A6CCCEE59FCC}" presName="level3hierChild" presStyleCnt="0"/>
      <dgm:spPr/>
    </dgm:pt>
    <dgm:pt modelId="{60FCF2A5-724A-4285-85FF-2D9B8E3D0494}" type="pres">
      <dgm:prSet presAssocID="{2A48B5E9-A9DC-4003-A794-A1F6C92A793F}" presName="conn2-1" presStyleLbl="parChTrans1D4" presStyleIdx="0" presStyleCnt="1"/>
      <dgm:spPr/>
    </dgm:pt>
    <dgm:pt modelId="{B88B2CCB-7D6A-48CF-BCB0-759D2BBCCA15}" type="pres">
      <dgm:prSet presAssocID="{2A48B5E9-A9DC-4003-A794-A1F6C92A793F}" presName="connTx" presStyleLbl="parChTrans1D4" presStyleIdx="0" presStyleCnt="1"/>
      <dgm:spPr/>
    </dgm:pt>
    <dgm:pt modelId="{22AC52BB-A85D-4D7D-A50B-01AEEF17F7D0}" type="pres">
      <dgm:prSet presAssocID="{6608B702-41DB-4852-A2B1-18D6905E9777}" presName="root2" presStyleCnt="0"/>
      <dgm:spPr/>
    </dgm:pt>
    <dgm:pt modelId="{2F28642D-9271-41CF-BEA7-D261928F6CF0}" type="pres">
      <dgm:prSet presAssocID="{6608B702-41DB-4852-A2B1-18D6905E9777}" presName="LevelTwoTextNode" presStyleLbl="node4" presStyleIdx="0" presStyleCnt="1" custScaleY="104076" custLinFactNeighborX="-651" custLinFactNeighborY="4163">
        <dgm:presLayoutVars>
          <dgm:chPref val="3"/>
        </dgm:presLayoutVars>
      </dgm:prSet>
      <dgm:spPr/>
    </dgm:pt>
    <dgm:pt modelId="{E6B41E8B-270E-4D50-BC83-78BDCBFDA75F}" type="pres">
      <dgm:prSet presAssocID="{6608B702-41DB-4852-A2B1-18D6905E9777}" presName="level3hierChild" presStyleCnt="0"/>
      <dgm:spPr/>
    </dgm:pt>
  </dgm:ptLst>
  <dgm:cxnLst>
    <dgm:cxn modelId="{96996502-C83C-472B-B661-E5C9174DD87D}" type="presOf" srcId="{323CF259-7898-428A-A1DE-115F7400CDCF}" destId="{5DFECB55-82AB-4147-B78B-6A398943FE75}" srcOrd="0" destOrd="0" presId="urn:microsoft.com/office/officeart/2005/8/layout/hierarchy2"/>
    <dgm:cxn modelId="{C2B8A403-AC5C-4B50-B9AA-530B1ADB7766}" srcId="{D89B91FE-E691-46AE-AE82-64DA0E5B6262}" destId="{323CF259-7898-428A-A1DE-115F7400CDCF}" srcOrd="1" destOrd="0" parTransId="{CDB409A5-E19F-4DFB-B848-AF40C7F10D67}" sibTransId="{7185AF48-B5D0-483A-BF57-0A0D5EC0349B}"/>
    <dgm:cxn modelId="{DC24C70B-73D1-46BF-8369-289DF8775250}" srcId="{3844C9E9-3233-42D6-A2FA-D5EEB82A177F}" destId="{B487564F-704A-42C4-8743-05A2C8DE1481}" srcOrd="0" destOrd="0" parTransId="{04BF83CF-39B1-415D-BA3D-BB0C62CFA9A4}" sibTransId="{749F4E53-79CA-416C-81A5-566F8241F479}"/>
    <dgm:cxn modelId="{7A692E1D-957D-49B3-A18A-F9094B1892E4}" type="presOf" srcId="{6608B702-41DB-4852-A2B1-18D6905E9777}" destId="{2F28642D-9271-41CF-BEA7-D261928F6CF0}" srcOrd="0" destOrd="0" presId="urn:microsoft.com/office/officeart/2005/8/layout/hierarchy2"/>
    <dgm:cxn modelId="{98223520-B5D3-4998-9B1A-2797CD5F1F30}" srcId="{D89B91FE-E691-46AE-AE82-64DA0E5B6262}" destId="{F1145772-5C97-44A8-8DC9-CD39F78638D0}" srcOrd="0" destOrd="0" parTransId="{CCA92DBF-0E47-4C93-9097-1FC6CE0B6EC4}" sibTransId="{B474FA3C-C666-4333-A6EF-D439A0821EF1}"/>
    <dgm:cxn modelId="{9E930E25-E770-4FFA-BF28-2A251F04E04A}" type="presOf" srcId="{84F1E8A1-0F6E-405D-8158-EC28B4860746}" destId="{3B7CEEE6-AF80-44DB-B275-ACE71BD4F208}" srcOrd="1" destOrd="0" presId="urn:microsoft.com/office/officeart/2005/8/layout/hierarchy2"/>
    <dgm:cxn modelId="{E5FBCC30-ECBE-4FE7-A62B-D8A5450C2276}" type="presOf" srcId="{B487564F-704A-42C4-8743-05A2C8DE1481}" destId="{9C23C2F1-B465-482B-B0B7-5A9363D3554F}" srcOrd="0" destOrd="0" presId="urn:microsoft.com/office/officeart/2005/8/layout/hierarchy2"/>
    <dgm:cxn modelId="{1695BD3D-FA36-44E5-803E-C6600B777893}" type="presOf" srcId="{3844C9E9-3233-42D6-A2FA-D5EEB82A177F}" destId="{6F1FF7D2-BFA7-4D4A-8DA9-014F51CAB6DB}" srcOrd="0" destOrd="0" presId="urn:microsoft.com/office/officeart/2005/8/layout/hierarchy2"/>
    <dgm:cxn modelId="{8A85CE3F-BF92-46E3-947D-BCEEDBEAE8E3}" type="presOf" srcId="{C9FC9416-5D4B-4B4D-8079-A59DAD47CDE8}" destId="{9D038A8B-31FC-4F9D-8C4B-33298CA154A1}" srcOrd="1" destOrd="0" presId="urn:microsoft.com/office/officeart/2005/8/layout/hierarchy2"/>
    <dgm:cxn modelId="{9DDB0E5F-90EF-4490-83C6-360653744BD3}" type="presOf" srcId="{6088C3DD-69CD-4E6F-B436-C57CC4AD0885}" destId="{2A86AFE0-96AD-4926-A67D-22434AC651D4}" srcOrd="0" destOrd="0" presId="urn:microsoft.com/office/officeart/2005/8/layout/hierarchy2"/>
    <dgm:cxn modelId="{4215AD46-D73A-4B64-B618-8F8F3FEA6CE3}" type="presOf" srcId="{CCA92DBF-0E47-4C93-9097-1FC6CE0B6EC4}" destId="{8ED28451-D980-4F22-9519-866A9F87D337}" srcOrd="1" destOrd="0" presId="urn:microsoft.com/office/officeart/2005/8/layout/hierarchy2"/>
    <dgm:cxn modelId="{04637F47-FB9E-4D02-A612-48ADEA629364}" type="presOf" srcId="{2A48B5E9-A9DC-4003-A794-A1F6C92A793F}" destId="{B88B2CCB-7D6A-48CF-BCB0-759D2BBCCA15}" srcOrd="1" destOrd="0" presId="urn:microsoft.com/office/officeart/2005/8/layout/hierarchy2"/>
    <dgm:cxn modelId="{538CDE4A-B544-42EC-8D42-F62D3E894B46}" srcId="{AA54ED2F-942A-4DD7-A037-52A3D8E84ACB}" destId="{F47A978E-6C9E-4597-A3B0-A6CCCEE59FCC}" srcOrd="0" destOrd="0" parTransId="{84F1E8A1-0F6E-405D-8158-EC28B4860746}" sibTransId="{3788F567-9394-4041-8D62-773C8CD624E9}"/>
    <dgm:cxn modelId="{5EB5EA4D-C538-4930-8645-981ED4653E10}" type="presOf" srcId="{CDB409A5-E19F-4DFB-B848-AF40C7F10D67}" destId="{390D55AD-D07D-43CF-B44F-7E198508F07E}" srcOrd="0" destOrd="0" presId="urn:microsoft.com/office/officeart/2005/8/layout/hierarchy2"/>
    <dgm:cxn modelId="{37EC0D77-3174-495E-B266-29F83831BF45}" type="presOf" srcId="{C9FC9416-5D4B-4B4D-8079-A59DAD47CDE8}" destId="{B683E137-4177-4C57-A2B1-12E628673A3F}" srcOrd="0" destOrd="0" presId="urn:microsoft.com/office/officeart/2005/8/layout/hierarchy2"/>
    <dgm:cxn modelId="{D6D24886-CB86-46B2-93E9-F5B95FB4A1A0}" type="presOf" srcId="{2A48B5E9-A9DC-4003-A794-A1F6C92A793F}" destId="{60FCF2A5-724A-4285-85FF-2D9B8E3D0494}" srcOrd="0" destOrd="0" presId="urn:microsoft.com/office/officeart/2005/8/layout/hierarchy2"/>
    <dgm:cxn modelId="{E5373398-8D72-4721-988E-A6F01A940F99}" type="presOf" srcId="{D89B91FE-E691-46AE-AE82-64DA0E5B6262}" destId="{5CFA180F-25E5-4A64-A91C-3C0318AF617C}" srcOrd="0" destOrd="0" presId="urn:microsoft.com/office/officeart/2005/8/layout/hierarchy2"/>
    <dgm:cxn modelId="{89595D9D-FC14-4B37-BD4C-1A41C513657C}" type="presOf" srcId="{F47A978E-6C9E-4597-A3B0-A6CCCEE59FCC}" destId="{CA45510E-D720-43AB-8CB8-585A4ADAD31F}" srcOrd="0" destOrd="0" presId="urn:microsoft.com/office/officeart/2005/8/layout/hierarchy2"/>
    <dgm:cxn modelId="{6C544B9D-960A-485A-80A8-616E06C82B29}" type="presOf" srcId="{84F1E8A1-0F6E-405D-8158-EC28B4860746}" destId="{EC2F9CEE-193C-43E6-925E-F6740DA11A8F}" srcOrd="0" destOrd="0" presId="urn:microsoft.com/office/officeart/2005/8/layout/hierarchy2"/>
    <dgm:cxn modelId="{5138D9A1-A8B2-4F0C-8D4F-EB4DD036F548}" type="presOf" srcId="{F1145772-5C97-44A8-8DC9-CD39F78638D0}" destId="{DFDF0933-42CF-40D3-B38A-89FE80A4321B}" srcOrd="0" destOrd="0" presId="urn:microsoft.com/office/officeart/2005/8/layout/hierarchy2"/>
    <dgm:cxn modelId="{B00D59A2-8A86-4116-B2FE-F5E2DFD2E2D4}" srcId="{F47A978E-6C9E-4597-A3B0-A6CCCEE59FCC}" destId="{6608B702-41DB-4852-A2B1-18D6905E9777}" srcOrd="0" destOrd="0" parTransId="{2A48B5E9-A9DC-4003-A794-A1F6C92A793F}" sibTransId="{27F2EA42-6E9A-4866-ABD5-CAD30949E4A5}"/>
    <dgm:cxn modelId="{75C6C2A4-DA54-4B48-A074-515C4B7FAD94}" type="presOf" srcId="{CCA92DBF-0E47-4C93-9097-1FC6CE0B6EC4}" destId="{12457E92-3D12-42FD-8476-A68E3445758F}" srcOrd="0" destOrd="0" presId="urn:microsoft.com/office/officeart/2005/8/layout/hierarchy2"/>
    <dgm:cxn modelId="{423E4DC2-A647-4C64-ABE4-66193AB3BEA4}" type="presOf" srcId="{6088C3DD-69CD-4E6F-B436-C57CC4AD0885}" destId="{CAABFD18-F7A8-4980-AB36-7F4BA9C456D1}" srcOrd="1" destOrd="0" presId="urn:microsoft.com/office/officeart/2005/8/layout/hierarchy2"/>
    <dgm:cxn modelId="{4B4EECD7-779D-4FAF-8E82-E62FF31748A5}" srcId="{B487564F-704A-42C4-8743-05A2C8DE1481}" destId="{AA54ED2F-942A-4DD7-A037-52A3D8E84ACB}" srcOrd="1" destOrd="0" parTransId="{6088C3DD-69CD-4E6F-B436-C57CC4AD0885}" sibTransId="{44F4D5F7-8E67-4C3A-A4D6-C114D93576CB}"/>
    <dgm:cxn modelId="{CC2472DA-810B-4008-8664-EE00BF8E9D9F}" srcId="{B487564F-704A-42C4-8743-05A2C8DE1481}" destId="{D89B91FE-E691-46AE-AE82-64DA0E5B6262}" srcOrd="0" destOrd="0" parTransId="{C9FC9416-5D4B-4B4D-8079-A59DAD47CDE8}" sibTransId="{AED27CB8-7B9F-4D60-A7BC-190DA9029FF5}"/>
    <dgm:cxn modelId="{47DF08E9-B411-4C53-8B88-E03641FB6B33}" type="presOf" srcId="{CDB409A5-E19F-4DFB-B848-AF40C7F10D67}" destId="{404E74A9-63BC-41EE-B2BC-4372CDB7ECCE}" srcOrd="1" destOrd="0" presId="urn:microsoft.com/office/officeart/2005/8/layout/hierarchy2"/>
    <dgm:cxn modelId="{2C9F98FF-3963-4E39-B1BC-B50EB996AFFA}" type="presOf" srcId="{AA54ED2F-942A-4DD7-A037-52A3D8E84ACB}" destId="{B40A7DF2-B038-4B58-9539-19854A83434A}" srcOrd="0" destOrd="0" presId="urn:microsoft.com/office/officeart/2005/8/layout/hierarchy2"/>
    <dgm:cxn modelId="{8FE76A1C-3657-4E75-9901-9C0F800EA2C3}" type="presParOf" srcId="{6F1FF7D2-BFA7-4D4A-8DA9-014F51CAB6DB}" destId="{8D044996-C44E-4601-AB6B-DFBE9886F5E2}" srcOrd="0" destOrd="0" presId="urn:microsoft.com/office/officeart/2005/8/layout/hierarchy2"/>
    <dgm:cxn modelId="{9D2E1DB0-0FAC-42EB-AFA0-D5DF22C4830C}" type="presParOf" srcId="{8D044996-C44E-4601-AB6B-DFBE9886F5E2}" destId="{9C23C2F1-B465-482B-B0B7-5A9363D3554F}" srcOrd="0" destOrd="0" presId="urn:microsoft.com/office/officeart/2005/8/layout/hierarchy2"/>
    <dgm:cxn modelId="{2E293ECE-5FD0-4167-BBA0-750DFB95BED8}" type="presParOf" srcId="{8D044996-C44E-4601-AB6B-DFBE9886F5E2}" destId="{703C84EA-9331-4A27-9A1A-7529D664A66A}" srcOrd="1" destOrd="0" presId="urn:microsoft.com/office/officeart/2005/8/layout/hierarchy2"/>
    <dgm:cxn modelId="{8DEB651F-64C3-4288-9E3C-0F715ADC1B0A}" type="presParOf" srcId="{703C84EA-9331-4A27-9A1A-7529D664A66A}" destId="{B683E137-4177-4C57-A2B1-12E628673A3F}" srcOrd="0" destOrd="0" presId="urn:microsoft.com/office/officeart/2005/8/layout/hierarchy2"/>
    <dgm:cxn modelId="{AA2CA3BE-AB04-4E68-A286-393247BC0E4A}" type="presParOf" srcId="{B683E137-4177-4C57-A2B1-12E628673A3F}" destId="{9D038A8B-31FC-4F9D-8C4B-33298CA154A1}" srcOrd="0" destOrd="0" presId="urn:microsoft.com/office/officeart/2005/8/layout/hierarchy2"/>
    <dgm:cxn modelId="{1D14E395-92C5-403F-A5E5-4F0B8C2320DC}" type="presParOf" srcId="{703C84EA-9331-4A27-9A1A-7529D664A66A}" destId="{3A024F2A-C070-455B-B40A-1AECAC86EA8E}" srcOrd="1" destOrd="0" presId="urn:microsoft.com/office/officeart/2005/8/layout/hierarchy2"/>
    <dgm:cxn modelId="{031F1188-4ABB-4437-9A1E-7368D68493A9}" type="presParOf" srcId="{3A024F2A-C070-455B-B40A-1AECAC86EA8E}" destId="{5CFA180F-25E5-4A64-A91C-3C0318AF617C}" srcOrd="0" destOrd="0" presId="urn:microsoft.com/office/officeart/2005/8/layout/hierarchy2"/>
    <dgm:cxn modelId="{ADBA99C0-09D2-4867-A5B3-DBD2E7362FE7}" type="presParOf" srcId="{3A024F2A-C070-455B-B40A-1AECAC86EA8E}" destId="{861BE4D7-8E71-4818-8616-4A42CEE66B5A}" srcOrd="1" destOrd="0" presId="urn:microsoft.com/office/officeart/2005/8/layout/hierarchy2"/>
    <dgm:cxn modelId="{27EE0990-0D41-4F8C-8544-A0AF110E7E8C}" type="presParOf" srcId="{861BE4D7-8E71-4818-8616-4A42CEE66B5A}" destId="{12457E92-3D12-42FD-8476-A68E3445758F}" srcOrd="0" destOrd="0" presId="urn:microsoft.com/office/officeart/2005/8/layout/hierarchy2"/>
    <dgm:cxn modelId="{AA19BC14-2427-4828-A148-297D2B83D8C8}" type="presParOf" srcId="{12457E92-3D12-42FD-8476-A68E3445758F}" destId="{8ED28451-D980-4F22-9519-866A9F87D337}" srcOrd="0" destOrd="0" presId="urn:microsoft.com/office/officeart/2005/8/layout/hierarchy2"/>
    <dgm:cxn modelId="{B43BBD3C-0DF9-4759-961A-110CC1EDE3F6}" type="presParOf" srcId="{861BE4D7-8E71-4818-8616-4A42CEE66B5A}" destId="{A45D8335-EEAF-431A-B19A-88135807D310}" srcOrd="1" destOrd="0" presId="urn:microsoft.com/office/officeart/2005/8/layout/hierarchy2"/>
    <dgm:cxn modelId="{FBB337CD-6699-49EF-B822-1331A700A9C5}" type="presParOf" srcId="{A45D8335-EEAF-431A-B19A-88135807D310}" destId="{DFDF0933-42CF-40D3-B38A-89FE80A4321B}" srcOrd="0" destOrd="0" presId="urn:microsoft.com/office/officeart/2005/8/layout/hierarchy2"/>
    <dgm:cxn modelId="{02719245-A1FA-4887-B01D-B03DBB0CC94B}" type="presParOf" srcId="{A45D8335-EEAF-431A-B19A-88135807D310}" destId="{2FFF412C-C21F-48A1-8057-7FADA859ACFC}" srcOrd="1" destOrd="0" presId="urn:microsoft.com/office/officeart/2005/8/layout/hierarchy2"/>
    <dgm:cxn modelId="{CCEA4D5B-D1C8-4BB9-9A85-A3931093C958}" type="presParOf" srcId="{861BE4D7-8E71-4818-8616-4A42CEE66B5A}" destId="{390D55AD-D07D-43CF-B44F-7E198508F07E}" srcOrd="2" destOrd="0" presId="urn:microsoft.com/office/officeart/2005/8/layout/hierarchy2"/>
    <dgm:cxn modelId="{5648F894-4BCD-4F59-A38D-642B049E2869}" type="presParOf" srcId="{390D55AD-D07D-43CF-B44F-7E198508F07E}" destId="{404E74A9-63BC-41EE-B2BC-4372CDB7ECCE}" srcOrd="0" destOrd="0" presId="urn:microsoft.com/office/officeart/2005/8/layout/hierarchy2"/>
    <dgm:cxn modelId="{25B69BAC-0B90-4FCE-9FB8-B088A24B9E93}" type="presParOf" srcId="{861BE4D7-8E71-4818-8616-4A42CEE66B5A}" destId="{A530A6E8-72ED-4E2F-B15A-285D796E8045}" srcOrd="3" destOrd="0" presId="urn:microsoft.com/office/officeart/2005/8/layout/hierarchy2"/>
    <dgm:cxn modelId="{4ED6B85A-CDE4-4F6E-A4A6-D0AFB2F3A660}" type="presParOf" srcId="{A530A6E8-72ED-4E2F-B15A-285D796E8045}" destId="{5DFECB55-82AB-4147-B78B-6A398943FE75}" srcOrd="0" destOrd="0" presId="urn:microsoft.com/office/officeart/2005/8/layout/hierarchy2"/>
    <dgm:cxn modelId="{AC586B84-4DC0-45EE-AA24-C4F1C5B58578}" type="presParOf" srcId="{A530A6E8-72ED-4E2F-B15A-285D796E8045}" destId="{5D39C7E6-F571-423E-847E-488E534877B7}" srcOrd="1" destOrd="0" presId="urn:microsoft.com/office/officeart/2005/8/layout/hierarchy2"/>
    <dgm:cxn modelId="{3A565C83-E940-42E6-BEF2-53ED56E4B62C}" type="presParOf" srcId="{703C84EA-9331-4A27-9A1A-7529D664A66A}" destId="{2A86AFE0-96AD-4926-A67D-22434AC651D4}" srcOrd="2" destOrd="0" presId="urn:microsoft.com/office/officeart/2005/8/layout/hierarchy2"/>
    <dgm:cxn modelId="{A9CC7747-D904-4907-A21A-BCA0530DDFE2}" type="presParOf" srcId="{2A86AFE0-96AD-4926-A67D-22434AC651D4}" destId="{CAABFD18-F7A8-4980-AB36-7F4BA9C456D1}" srcOrd="0" destOrd="0" presId="urn:microsoft.com/office/officeart/2005/8/layout/hierarchy2"/>
    <dgm:cxn modelId="{F29BE754-2660-4C3E-823E-C492041A0120}" type="presParOf" srcId="{703C84EA-9331-4A27-9A1A-7529D664A66A}" destId="{D2DCAB4D-A9CF-4A00-96C3-ACF92754D652}" srcOrd="3" destOrd="0" presId="urn:microsoft.com/office/officeart/2005/8/layout/hierarchy2"/>
    <dgm:cxn modelId="{B7DC89D7-1F2E-4990-8F0F-DF22D35794B8}" type="presParOf" srcId="{D2DCAB4D-A9CF-4A00-96C3-ACF92754D652}" destId="{B40A7DF2-B038-4B58-9539-19854A83434A}" srcOrd="0" destOrd="0" presId="urn:microsoft.com/office/officeart/2005/8/layout/hierarchy2"/>
    <dgm:cxn modelId="{5C1644B9-D3D9-4027-B470-4BC84D2D42D8}" type="presParOf" srcId="{D2DCAB4D-A9CF-4A00-96C3-ACF92754D652}" destId="{C56696FB-D7D1-415F-9E84-EFA0E7DCCB3C}" srcOrd="1" destOrd="0" presId="urn:microsoft.com/office/officeart/2005/8/layout/hierarchy2"/>
    <dgm:cxn modelId="{415D98EE-20AB-4642-BE6F-177E634905C8}" type="presParOf" srcId="{C56696FB-D7D1-415F-9E84-EFA0E7DCCB3C}" destId="{EC2F9CEE-193C-43E6-925E-F6740DA11A8F}" srcOrd="0" destOrd="0" presId="urn:microsoft.com/office/officeart/2005/8/layout/hierarchy2"/>
    <dgm:cxn modelId="{07E167C9-C53C-4EFC-A32F-7E1632518158}" type="presParOf" srcId="{EC2F9CEE-193C-43E6-925E-F6740DA11A8F}" destId="{3B7CEEE6-AF80-44DB-B275-ACE71BD4F208}" srcOrd="0" destOrd="0" presId="urn:microsoft.com/office/officeart/2005/8/layout/hierarchy2"/>
    <dgm:cxn modelId="{7A5D6B2C-4F15-4DB8-9965-200467074835}" type="presParOf" srcId="{C56696FB-D7D1-415F-9E84-EFA0E7DCCB3C}" destId="{8210E6B1-B8DB-4B19-B5CA-90E323C979B0}" srcOrd="1" destOrd="0" presId="urn:microsoft.com/office/officeart/2005/8/layout/hierarchy2"/>
    <dgm:cxn modelId="{CCBB9195-9B03-4860-B7C9-1BFB78678235}" type="presParOf" srcId="{8210E6B1-B8DB-4B19-B5CA-90E323C979B0}" destId="{CA45510E-D720-43AB-8CB8-585A4ADAD31F}" srcOrd="0" destOrd="0" presId="urn:microsoft.com/office/officeart/2005/8/layout/hierarchy2"/>
    <dgm:cxn modelId="{24D8BD90-F858-4187-80C3-7A6AB66B58BC}" type="presParOf" srcId="{8210E6B1-B8DB-4B19-B5CA-90E323C979B0}" destId="{239F1E2B-FC94-4475-8325-DC5E6CD67314}" srcOrd="1" destOrd="0" presId="urn:microsoft.com/office/officeart/2005/8/layout/hierarchy2"/>
    <dgm:cxn modelId="{3638EB2E-D738-4DFC-AF84-8BAE05C47E8D}" type="presParOf" srcId="{239F1E2B-FC94-4475-8325-DC5E6CD67314}" destId="{60FCF2A5-724A-4285-85FF-2D9B8E3D0494}" srcOrd="0" destOrd="0" presId="urn:microsoft.com/office/officeart/2005/8/layout/hierarchy2"/>
    <dgm:cxn modelId="{6A583CB8-904F-4FA3-B565-694D6CE940AE}" type="presParOf" srcId="{60FCF2A5-724A-4285-85FF-2D9B8E3D0494}" destId="{B88B2CCB-7D6A-48CF-BCB0-759D2BBCCA15}" srcOrd="0" destOrd="0" presId="urn:microsoft.com/office/officeart/2005/8/layout/hierarchy2"/>
    <dgm:cxn modelId="{303A78C6-A2C4-4351-B954-7F60C3C86AE0}" type="presParOf" srcId="{239F1E2B-FC94-4475-8325-DC5E6CD67314}" destId="{22AC52BB-A85D-4D7D-A50B-01AEEF17F7D0}" srcOrd="1" destOrd="0" presId="urn:microsoft.com/office/officeart/2005/8/layout/hierarchy2"/>
    <dgm:cxn modelId="{70E16383-3779-4BAD-84E6-3E61AB4EB12B}" type="presParOf" srcId="{22AC52BB-A85D-4D7D-A50B-01AEEF17F7D0}" destId="{2F28642D-9271-41CF-BEA7-D261928F6CF0}" srcOrd="0" destOrd="0" presId="urn:microsoft.com/office/officeart/2005/8/layout/hierarchy2"/>
    <dgm:cxn modelId="{32F2D18E-069B-4F98-8536-D599DB7D22A2}" type="presParOf" srcId="{22AC52BB-A85D-4D7D-A50B-01AEEF17F7D0}" destId="{E6B41E8B-270E-4D50-BC83-78BDCBFDA75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490507-61EC-4B9D-A2F3-70E884B94373}">
      <dsp:nvSpPr>
        <dsp:cNvPr id="0" name=""/>
        <dsp:cNvSpPr/>
      </dsp:nvSpPr>
      <dsp:spPr>
        <a:xfrm>
          <a:off x="1366519" y="790754"/>
          <a:ext cx="91440" cy="2726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264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404658" y="925560"/>
        <a:ext cx="15162" cy="3032"/>
      </dsp:txXfrm>
    </dsp:sp>
    <dsp:sp modelId="{F56AD2D8-731C-4738-8423-31A667E8C044}">
      <dsp:nvSpPr>
        <dsp:cNvPr id="0" name=""/>
        <dsp:cNvSpPr/>
      </dsp:nvSpPr>
      <dsp:spPr>
        <a:xfrm>
          <a:off x="753010" y="1479"/>
          <a:ext cx="1318458" cy="7910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i="1" kern="1200" dirty="0">
              <a:solidFill>
                <a:schemeClr val="accent1"/>
              </a:solidFill>
            </a:rPr>
            <a:t>CHAT – Early </a:t>
          </a:r>
          <a:r>
            <a:rPr lang="en-GB" sz="1300" i="1" u="sng" kern="1200" dirty="0">
              <a:solidFill>
                <a:schemeClr val="accent1"/>
              </a:solidFill>
            </a:rPr>
            <a:t>1990s</a:t>
          </a:r>
          <a:endParaRPr lang="en-IN" sz="1300" i="1" u="sng" kern="1200" dirty="0">
            <a:solidFill>
              <a:schemeClr val="accent1"/>
            </a:solidFill>
          </a:endParaRPr>
        </a:p>
      </dsp:txBody>
      <dsp:txXfrm>
        <a:off x="753010" y="1479"/>
        <a:ext cx="1318458" cy="791075"/>
      </dsp:txXfrm>
    </dsp:sp>
    <dsp:sp modelId="{8E6164F3-7785-4359-979F-CF5604F2B2F9}">
      <dsp:nvSpPr>
        <dsp:cNvPr id="0" name=""/>
        <dsp:cNvSpPr/>
      </dsp:nvSpPr>
      <dsp:spPr>
        <a:xfrm>
          <a:off x="1366519" y="1885074"/>
          <a:ext cx="91440" cy="2726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264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404658" y="2019881"/>
        <a:ext cx="15162" cy="3032"/>
      </dsp:txXfrm>
    </dsp:sp>
    <dsp:sp modelId="{E2194C1C-7489-486B-9AEA-5FDD255B673D}">
      <dsp:nvSpPr>
        <dsp:cNvPr id="0" name=""/>
        <dsp:cNvSpPr/>
      </dsp:nvSpPr>
      <dsp:spPr>
        <a:xfrm>
          <a:off x="753010" y="1095799"/>
          <a:ext cx="1318458" cy="7910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i="1" kern="1200" dirty="0">
              <a:solidFill>
                <a:schemeClr val="accent1"/>
              </a:solidFill>
            </a:rPr>
            <a:t>Modified CHAT (M-CHAT) - </a:t>
          </a:r>
          <a:r>
            <a:rPr lang="en-GB" sz="1300" i="1" u="sng" kern="1200" dirty="0">
              <a:solidFill>
                <a:schemeClr val="accent1"/>
              </a:solidFill>
            </a:rPr>
            <a:t>2001</a:t>
          </a:r>
          <a:endParaRPr lang="en-IN" sz="1300" i="1" u="sng" kern="1200" dirty="0">
            <a:solidFill>
              <a:schemeClr val="accent1"/>
            </a:solidFill>
          </a:endParaRPr>
        </a:p>
      </dsp:txBody>
      <dsp:txXfrm>
        <a:off x="753010" y="1095799"/>
        <a:ext cx="1318458" cy="791075"/>
      </dsp:txXfrm>
    </dsp:sp>
    <dsp:sp modelId="{2CCAA2DA-8E8A-4D32-BA6F-4C48999FB8C2}">
      <dsp:nvSpPr>
        <dsp:cNvPr id="0" name=""/>
        <dsp:cNvSpPr/>
      </dsp:nvSpPr>
      <dsp:spPr>
        <a:xfrm>
          <a:off x="1366519" y="2979395"/>
          <a:ext cx="91440" cy="2726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264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404658" y="3114201"/>
        <a:ext cx="15162" cy="3032"/>
      </dsp:txXfrm>
    </dsp:sp>
    <dsp:sp modelId="{9E846365-0E90-4F1C-BDB7-13ABAFA6F7F7}">
      <dsp:nvSpPr>
        <dsp:cNvPr id="0" name=""/>
        <dsp:cNvSpPr/>
      </dsp:nvSpPr>
      <dsp:spPr>
        <a:xfrm>
          <a:off x="753010" y="2190120"/>
          <a:ext cx="1318458" cy="7910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i="1" u="none" kern="1200" dirty="0">
              <a:solidFill>
                <a:schemeClr val="accent1"/>
              </a:solidFill>
            </a:rPr>
            <a:t>M-CHAT-R/F - </a:t>
          </a:r>
          <a:r>
            <a:rPr lang="en-GB" sz="1300" i="1" u="sng" kern="1200" dirty="0">
              <a:solidFill>
                <a:schemeClr val="accent1"/>
              </a:solidFill>
            </a:rPr>
            <a:t>2009</a:t>
          </a:r>
          <a:endParaRPr lang="en-IN" sz="1300" i="1" u="sng" kern="1200" dirty="0">
            <a:solidFill>
              <a:schemeClr val="accent1"/>
            </a:solidFill>
          </a:endParaRPr>
        </a:p>
      </dsp:txBody>
      <dsp:txXfrm>
        <a:off x="753010" y="2190120"/>
        <a:ext cx="1318458" cy="791075"/>
      </dsp:txXfrm>
    </dsp:sp>
    <dsp:sp modelId="{9F215E77-2536-418A-B10E-CB6DD4E5E36E}">
      <dsp:nvSpPr>
        <dsp:cNvPr id="0" name=""/>
        <dsp:cNvSpPr/>
      </dsp:nvSpPr>
      <dsp:spPr>
        <a:xfrm>
          <a:off x="753010" y="3284440"/>
          <a:ext cx="1318458" cy="7910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i="1" kern="1200" dirty="0">
              <a:solidFill>
                <a:schemeClr val="accent1"/>
              </a:solidFill>
            </a:rPr>
            <a:t>M-CHAT-R/F Digitization - </a:t>
          </a:r>
          <a:r>
            <a:rPr lang="en-GB" sz="1300" i="1" u="sng" kern="1200" dirty="0">
              <a:solidFill>
                <a:schemeClr val="accent1"/>
              </a:solidFill>
            </a:rPr>
            <a:t>2015</a:t>
          </a:r>
          <a:endParaRPr lang="en-IN" sz="1300" i="1" u="sng" kern="1200" dirty="0">
            <a:solidFill>
              <a:schemeClr val="accent1"/>
            </a:solidFill>
          </a:endParaRPr>
        </a:p>
      </dsp:txBody>
      <dsp:txXfrm>
        <a:off x="753010" y="3284440"/>
        <a:ext cx="1318458" cy="7910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95E47A-06CA-4818-A97F-80C084CD9254}">
      <dsp:nvSpPr>
        <dsp:cNvPr id="0" name=""/>
        <dsp:cNvSpPr/>
      </dsp:nvSpPr>
      <dsp:spPr>
        <a:xfrm rot="10800000">
          <a:off x="554795" y="0"/>
          <a:ext cx="2331001" cy="1361850"/>
        </a:xfrm>
        <a:prstGeom prst="trapezoid">
          <a:avLst>
            <a:gd name="adj" fmla="val 42107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Book Antiqua" panose="02040602050305030304" pitchFamily="18" charset="0"/>
            </a:rPr>
            <a:t>Machine Learning methods tested on Q-CHAT data</a:t>
          </a:r>
          <a:endParaRPr lang="en-IN" sz="1800" kern="1200" dirty="0">
            <a:latin typeface="Book Antiqua" panose="02040602050305030304" pitchFamily="18" charset="0"/>
          </a:endParaRPr>
        </a:p>
      </dsp:txBody>
      <dsp:txXfrm rot="-10800000">
        <a:off x="962720" y="0"/>
        <a:ext cx="1515150" cy="1361850"/>
      </dsp:txXfrm>
    </dsp:sp>
    <dsp:sp modelId="{83FD0BAD-6AE2-457F-B4C4-07F3922AA65F}">
      <dsp:nvSpPr>
        <dsp:cNvPr id="0" name=""/>
        <dsp:cNvSpPr/>
      </dsp:nvSpPr>
      <dsp:spPr>
        <a:xfrm rot="10800000">
          <a:off x="553614" y="1361850"/>
          <a:ext cx="2333363" cy="1361850"/>
        </a:xfrm>
        <a:prstGeom prst="trapezoid">
          <a:avLst>
            <a:gd name="adj" fmla="val 42107"/>
          </a:avLst>
        </a:prstGeom>
        <a:solidFill>
          <a:schemeClr val="accent6">
            <a:shade val="80000"/>
            <a:hueOff val="-106481"/>
            <a:satOff val="-10346"/>
            <a:lumOff val="189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Book Antiqua" panose="02040602050305030304" pitchFamily="18" charset="0"/>
            </a:rPr>
            <a:t>Autism detection rates &gt;90% using 14 items</a:t>
          </a:r>
          <a:endParaRPr lang="en-IN" sz="1800" kern="1200" dirty="0">
            <a:latin typeface="Book Antiqua" panose="02040602050305030304" pitchFamily="18" charset="0"/>
          </a:endParaRPr>
        </a:p>
      </dsp:txBody>
      <dsp:txXfrm rot="-10800000">
        <a:off x="961952" y="1361850"/>
        <a:ext cx="1516686" cy="1361850"/>
      </dsp:txXfrm>
    </dsp:sp>
    <dsp:sp modelId="{3A5CA561-6393-42D5-9D2E-5985CAC2CE06}">
      <dsp:nvSpPr>
        <dsp:cNvPr id="0" name=""/>
        <dsp:cNvSpPr/>
      </dsp:nvSpPr>
      <dsp:spPr>
        <a:xfrm rot="10800000">
          <a:off x="638143" y="2723701"/>
          <a:ext cx="2164304" cy="1361850"/>
        </a:xfrm>
        <a:prstGeom prst="trapezoid">
          <a:avLst>
            <a:gd name="adj" fmla="val 42107"/>
          </a:avLst>
        </a:prstGeom>
        <a:solidFill>
          <a:schemeClr val="accent6">
            <a:shade val="80000"/>
            <a:hueOff val="-212963"/>
            <a:satOff val="-20692"/>
            <a:lumOff val="379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Book Antiqua" panose="02040602050305030304" pitchFamily="18" charset="0"/>
            </a:rPr>
            <a:t>Potential to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Book Antiqua" panose="02040602050305030304" pitchFamily="18" charset="0"/>
            </a:rPr>
            <a:t>enhance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Book Antiqua" panose="02040602050305030304" pitchFamily="18" charset="0"/>
            </a:rPr>
            <a:t>precision</a:t>
          </a:r>
          <a:endParaRPr lang="en-IN" sz="1800" kern="1200" dirty="0">
            <a:latin typeface="Book Antiqua" panose="02040602050305030304" pitchFamily="18" charset="0"/>
          </a:endParaRPr>
        </a:p>
      </dsp:txBody>
      <dsp:txXfrm rot="-10800000">
        <a:off x="638143" y="2723701"/>
        <a:ext cx="2164304" cy="13618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5E119-FDE0-4E44-B3DA-9B42149D3E31}">
      <dsp:nvSpPr>
        <dsp:cNvPr id="0" name=""/>
        <dsp:cNvSpPr/>
      </dsp:nvSpPr>
      <dsp:spPr>
        <a:xfrm>
          <a:off x="8125" y="1037293"/>
          <a:ext cx="1461514" cy="730757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Book Antiqua" panose="02040602050305030304" pitchFamily="18" charset="0"/>
            </a:rPr>
            <a:t>Telehealth</a:t>
          </a:r>
          <a:endParaRPr lang="en-IN" sz="2100" kern="1200" dirty="0">
            <a:latin typeface="Book Antiqua" panose="02040602050305030304" pitchFamily="18" charset="0"/>
          </a:endParaRPr>
        </a:p>
      </dsp:txBody>
      <dsp:txXfrm>
        <a:off x="29528" y="1058696"/>
        <a:ext cx="1418708" cy="687951"/>
      </dsp:txXfrm>
    </dsp:sp>
    <dsp:sp modelId="{016A5AEA-14A1-455C-A71B-4B6EBDC0AF35}">
      <dsp:nvSpPr>
        <dsp:cNvPr id="0" name=""/>
        <dsp:cNvSpPr/>
      </dsp:nvSpPr>
      <dsp:spPr>
        <a:xfrm rot="19457599">
          <a:off x="1401970" y="1169135"/>
          <a:ext cx="719944" cy="46887"/>
        </a:xfrm>
        <a:custGeom>
          <a:avLst/>
          <a:gdLst/>
          <a:ahLst/>
          <a:cxnLst/>
          <a:rect l="0" t="0" r="0" b="0"/>
          <a:pathLst>
            <a:path>
              <a:moveTo>
                <a:pt x="0" y="23443"/>
              </a:moveTo>
              <a:lnTo>
                <a:pt x="719944" y="23443"/>
              </a:lnTo>
            </a:path>
          </a:pathLst>
        </a:custGeom>
        <a:noFill/>
        <a:ln w="127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743943" y="1174580"/>
        <a:ext cx="35997" cy="35997"/>
      </dsp:txXfrm>
    </dsp:sp>
    <dsp:sp modelId="{5B6655B7-135B-42A0-BB77-4DD69510B472}">
      <dsp:nvSpPr>
        <dsp:cNvPr id="0" name=""/>
        <dsp:cNvSpPr/>
      </dsp:nvSpPr>
      <dsp:spPr>
        <a:xfrm>
          <a:off x="2054245" y="617108"/>
          <a:ext cx="2164941" cy="730757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Book Antiqua" panose="02040602050305030304" pitchFamily="18" charset="0"/>
            </a:rPr>
            <a:t>Synchronous</a:t>
          </a:r>
          <a:endParaRPr lang="en-IN" sz="1800" kern="1200" dirty="0">
            <a:latin typeface="Book Antiqua" panose="02040602050305030304" pitchFamily="18" charset="0"/>
          </a:endParaRPr>
        </a:p>
      </dsp:txBody>
      <dsp:txXfrm>
        <a:off x="2075648" y="638511"/>
        <a:ext cx="2122135" cy="687951"/>
      </dsp:txXfrm>
    </dsp:sp>
    <dsp:sp modelId="{19A8C937-15A9-426B-B1BA-BCBBD5116AF8}">
      <dsp:nvSpPr>
        <dsp:cNvPr id="0" name=""/>
        <dsp:cNvSpPr/>
      </dsp:nvSpPr>
      <dsp:spPr>
        <a:xfrm>
          <a:off x="4219186" y="959042"/>
          <a:ext cx="584605" cy="46887"/>
        </a:xfrm>
        <a:custGeom>
          <a:avLst/>
          <a:gdLst/>
          <a:ahLst/>
          <a:cxnLst/>
          <a:rect l="0" t="0" r="0" b="0"/>
          <a:pathLst>
            <a:path>
              <a:moveTo>
                <a:pt x="0" y="23443"/>
              </a:moveTo>
              <a:lnTo>
                <a:pt x="584605" y="23443"/>
              </a:lnTo>
            </a:path>
          </a:pathLst>
        </a:custGeom>
        <a:noFill/>
        <a:ln w="127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496874" y="967871"/>
        <a:ext cx="29230" cy="29230"/>
      </dsp:txXfrm>
    </dsp:sp>
    <dsp:sp modelId="{1CFFDCD7-777F-4A3D-8CE2-C9463E8C3EDD}">
      <dsp:nvSpPr>
        <dsp:cNvPr id="0" name=""/>
        <dsp:cNvSpPr/>
      </dsp:nvSpPr>
      <dsp:spPr>
        <a:xfrm>
          <a:off x="4803792" y="617108"/>
          <a:ext cx="2102344" cy="730757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Book Antiqua" panose="02040602050305030304" pitchFamily="18" charset="0"/>
            </a:rPr>
            <a:t>Live video-conferencing</a:t>
          </a:r>
          <a:endParaRPr lang="en-IN" sz="2000" kern="1200" dirty="0">
            <a:latin typeface="Book Antiqua" panose="02040602050305030304" pitchFamily="18" charset="0"/>
          </a:endParaRPr>
        </a:p>
      </dsp:txBody>
      <dsp:txXfrm>
        <a:off x="4825195" y="638511"/>
        <a:ext cx="2059538" cy="687951"/>
      </dsp:txXfrm>
    </dsp:sp>
    <dsp:sp modelId="{A159BD10-551A-4154-9B97-C87C2E24B412}">
      <dsp:nvSpPr>
        <dsp:cNvPr id="0" name=""/>
        <dsp:cNvSpPr/>
      </dsp:nvSpPr>
      <dsp:spPr>
        <a:xfrm rot="2142401">
          <a:off x="1401970" y="1589320"/>
          <a:ext cx="719944" cy="46887"/>
        </a:xfrm>
        <a:custGeom>
          <a:avLst/>
          <a:gdLst/>
          <a:ahLst/>
          <a:cxnLst/>
          <a:rect l="0" t="0" r="0" b="0"/>
          <a:pathLst>
            <a:path>
              <a:moveTo>
                <a:pt x="0" y="23443"/>
              </a:moveTo>
              <a:lnTo>
                <a:pt x="719944" y="23443"/>
              </a:lnTo>
            </a:path>
          </a:pathLst>
        </a:custGeom>
        <a:noFill/>
        <a:ln w="127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743943" y="1594766"/>
        <a:ext cx="35997" cy="35997"/>
      </dsp:txXfrm>
    </dsp:sp>
    <dsp:sp modelId="{8FAC0478-768D-4D9C-B414-F389A70A4A73}">
      <dsp:nvSpPr>
        <dsp:cNvPr id="0" name=""/>
        <dsp:cNvSpPr/>
      </dsp:nvSpPr>
      <dsp:spPr>
        <a:xfrm>
          <a:off x="2054245" y="1457478"/>
          <a:ext cx="2153673" cy="730757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Book Antiqua" panose="02040602050305030304" pitchFamily="18" charset="0"/>
            </a:rPr>
            <a:t>Asynchronous</a:t>
          </a:r>
          <a:endParaRPr lang="en-IN" sz="2100" kern="1200" dirty="0">
            <a:latin typeface="Book Antiqua" panose="02040602050305030304" pitchFamily="18" charset="0"/>
          </a:endParaRPr>
        </a:p>
      </dsp:txBody>
      <dsp:txXfrm>
        <a:off x="2075648" y="1478881"/>
        <a:ext cx="2110867" cy="687951"/>
      </dsp:txXfrm>
    </dsp:sp>
    <dsp:sp modelId="{D3ABCEC5-C589-4DFD-B3D5-EC66A266AC43}">
      <dsp:nvSpPr>
        <dsp:cNvPr id="0" name=""/>
        <dsp:cNvSpPr/>
      </dsp:nvSpPr>
      <dsp:spPr>
        <a:xfrm>
          <a:off x="4207918" y="1799413"/>
          <a:ext cx="584605" cy="46887"/>
        </a:xfrm>
        <a:custGeom>
          <a:avLst/>
          <a:gdLst/>
          <a:ahLst/>
          <a:cxnLst/>
          <a:rect l="0" t="0" r="0" b="0"/>
          <a:pathLst>
            <a:path>
              <a:moveTo>
                <a:pt x="0" y="23443"/>
              </a:moveTo>
              <a:lnTo>
                <a:pt x="584605" y="23443"/>
              </a:lnTo>
            </a:path>
          </a:pathLst>
        </a:custGeom>
        <a:noFill/>
        <a:ln w="127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485605" y="1808242"/>
        <a:ext cx="29230" cy="29230"/>
      </dsp:txXfrm>
    </dsp:sp>
    <dsp:sp modelId="{83CFC55F-1379-4A43-B593-AF199D572C1C}">
      <dsp:nvSpPr>
        <dsp:cNvPr id="0" name=""/>
        <dsp:cNvSpPr/>
      </dsp:nvSpPr>
      <dsp:spPr>
        <a:xfrm>
          <a:off x="4792524" y="1457478"/>
          <a:ext cx="2105063" cy="730757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Book Antiqua" panose="02040602050305030304" pitchFamily="18" charset="0"/>
            </a:rPr>
            <a:t>Uploading videos to online portal</a:t>
          </a:r>
          <a:endParaRPr lang="en-IN" sz="2000" kern="1200" dirty="0">
            <a:latin typeface="Book Antiqua" panose="02040602050305030304" pitchFamily="18" charset="0"/>
          </a:endParaRPr>
        </a:p>
      </dsp:txBody>
      <dsp:txXfrm>
        <a:off x="4813927" y="1478881"/>
        <a:ext cx="2062257" cy="6879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3C2F1-B465-482B-B0B7-5A9363D3554F}">
      <dsp:nvSpPr>
        <dsp:cNvPr id="0" name=""/>
        <dsp:cNvSpPr/>
      </dsp:nvSpPr>
      <dsp:spPr>
        <a:xfrm>
          <a:off x="5904718" y="1454688"/>
          <a:ext cx="1233204" cy="665313"/>
        </a:xfrm>
        <a:prstGeom prst="roundRect">
          <a:avLst>
            <a:gd name="adj" fmla="val 1000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Book Antiqua" panose="02040602050305030304" pitchFamily="18" charset="0"/>
            </a:rPr>
            <a:t>Application of telehealth</a:t>
          </a:r>
          <a:endParaRPr lang="en-IN" sz="1200" kern="1200" dirty="0">
            <a:latin typeface="Book Antiqua" panose="02040602050305030304" pitchFamily="18" charset="0"/>
          </a:endParaRPr>
        </a:p>
      </dsp:txBody>
      <dsp:txXfrm>
        <a:off x="5924204" y="1474174"/>
        <a:ext cx="1194232" cy="626341"/>
      </dsp:txXfrm>
    </dsp:sp>
    <dsp:sp modelId="{B683E137-4177-4C57-A2B1-12E628673A3F}">
      <dsp:nvSpPr>
        <dsp:cNvPr id="0" name=""/>
        <dsp:cNvSpPr/>
      </dsp:nvSpPr>
      <dsp:spPr>
        <a:xfrm rot="14117786">
          <a:off x="5510828" y="1564940"/>
          <a:ext cx="50198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01984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5749270" y="1568452"/>
        <a:ext cx="25099" cy="25099"/>
      </dsp:txXfrm>
    </dsp:sp>
    <dsp:sp modelId="{5CFA180F-25E5-4A64-A91C-3C0318AF617C}">
      <dsp:nvSpPr>
        <dsp:cNvPr id="0" name=""/>
        <dsp:cNvSpPr/>
      </dsp:nvSpPr>
      <dsp:spPr>
        <a:xfrm>
          <a:off x="4385718" y="1157208"/>
          <a:ext cx="1233204" cy="434901"/>
        </a:xfrm>
        <a:prstGeom prst="roundRect">
          <a:avLst>
            <a:gd name="adj" fmla="val 1000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Book Antiqua" panose="02040602050305030304" pitchFamily="18" charset="0"/>
            </a:rPr>
            <a:t>Diagnosis</a:t>
          </a:r>
          <a:endParaRPr lang="en-IN" sz="1200" kern="1200" dirty="0">
            <a:latin typeface="Book Antiqua" panose="02040602050305030304" pitchFamily="18" charset="0"/>
          </a:endParaRPr>
        </a:p>
      </dsp:txBody>
      <dsp:txXfrm>
        <a:off x="4398456" y="1169946"/>
        <a:ext cx="1207728" cy="409425"/>
      </dsp:txXfrm>
    </dsp:sp>
    <dsp:sp modelId="{12457E92-3D12-42FD-8476-A68E3445758F}">
      <dsp:nvSpPr>
        <dsp:cNvPr id="0" name=""/>
        <dsp:cNvSpPr/>
      </dsp:nvSpPr>
      <dsp:spPr>
        <a:xfrm rot="12260715">
          <a:off x="3842109" y="1241337"/>
          <a:ext cx="56890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68903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4112338" y="1243176"/>
        <a:ext cx="28445" cy="28445"/>
      </dsp:txXfrm>
    </dsp:sp>
    <dsp:sp modelId="{DFDF0933-42CF-40D3-B38A-89FE80A4321B}">
      <dsp:nvSpPr>
        <dsp:cNvPr id="0" name=""/>
        <dsp:cNvSpPr/>
      </dsp:nvSpPr>
      <dsp:spPr>
        <a:xfrm>
          <a:off x="1907940" y="951982"/>
          <a:ext cx="1959462" cy="376312"/>
        </a:xfrm>
        <a:prstGeom prst="roundRect">
          <a:avLst>
            <a:gd name="adj" fmla="val 1000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Book Antiqua" panose="02040602050305030304" pitchFamily="18" charset="0"/>
            </a:rPr>
            <a:t>NODA Capture</a:t>
          </a:r>
          <a:endParaRPr lang="en-IN" sz="1800" kern="1200" dirty="0">
            <a:latin typeface="Book Antiqua" panose="02040602050305030304" pitchFamily="18" charset="0"/>
          </a:endParaRPr>
        </a:p>
      </dsp:txBody>
      <dsp:txXfrm>
        <a:off x="1918962" y="963004"/>
        <a:ext cx="1937418" cy="354268"/>
      </dsp:txXfrm>
    </dsp:sp>
    <dsp:sp modelId="{390D55AD-D07D-43CF-B44F-7E198508F07E}">
      <dsp:nvSpPr>
        <dsp:cNvPr id="0" name=""/>
        <dsp:cNvSpPr/>
      </dsp:nvSpPr>
      <dsp:spPr>
        <a:xfrm rot="9293701">
          <a:off x="3835111" y="1481193"/>
          <a:ext cx="57790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77903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4109616" y="1482808"/>
        <a:ext cx="28895" cy="28895"/>
      </dsp:txXfrm>
    </dsp:sp>
    <dsp:sp modelId="{5DFECB55-82AB-4147-B78B-6A398943FE75}">
      <dsp:nvSpPr>
        <dsp:cNvPr id="0" name=""/>
        <dsp:cNvSpPr/>
      </dsp:nvSpPr>
      <dsp:spPr>
        <a:xfrm>
          <a:off x="1906620" y="1429682"/>
          <a:ext cx="1955787" cy="380338"/>
        </a:xfrm>
        <a:prstGeom prst="roundRect">
          <a:avLst>
            <a:gd name="adj" fmla="val 1000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Book Antiqua" panose="02040602050305030304" pitchFamily="18" charset="0"/>
            </a:rPr>
            <a:t>NODA Connect</a:t>
          </a:r>
          <a:endParaRPr lang="en-IN" sz="1800" kern="1200" dirty="0">
            <a:latin typeface="Book Antiqua" panose="02040602050305030304" pitchFamily="18" charset="0"/>
          </a:endParaRPr>
        </a:p>
      </dsp:txBody>
      <dsp:txXfrm>
        <a:off x="1917760" y="1440822"/>
        <a:ext cx="1933507" cy="358058"/>
      </dsp:txXfrm>
    </dsp:sp>
    <dsp:sp modelId="{2A86AFE0-96AD-4926-A67D-22434AC651D4}">
      <dsp:nvSpPr>
        <dsp:cNvPr id="0" name=""/>
        <dsp:cNvSpPr/>
      </dsp:nvSpPr>
      <dsp:spPr>
        <a:xfrm rot="7479090">
          <a:off x="5509443" y="1978580"/>
          <a:ext cx="50398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03988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5748838" y="1982042"/>
        <a:ext cx="25199" cy="25199"/>
      </dsp:txXfrm>
    </dsp:sp>
    <dsp:sp modelId="{B40A7DF2-B038-4B58-9539-19854A83434A}">
      <dsp:nvSpPr>
        <dsp:cNvPr id="0" name=""/>
        <dsp:cNvSpPr/>
      </dsp:nvSpPr>
      <dsp:spPr>
        <a:xfrm>
          <a:off x="4384954" y="1968496"/>
          <a:ext cx="1233204" cy="466884"/>
        </a:xfrm>
        <a:prstGeom prst="roundRect">
          <a:avLst>
            <a:gd name="adj" fmla="val 1000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Book Antiqua" panose="02040602050305030304" pitchFamily="18" charset="0"/>
            </a:rPr>
            <a:t>Assessment</a:t>
          </a:r>
          <a:endParaRPr lang="en-IN" sz="1200" kern="1200" dirty="0">
            <a:latin typeface="Book Antiqua" panose="02040602050305030304" pitchFamily="18" charset="0"/>
          </a:endParaRPr>
        </a:p>
      </dsp:txBody>
      <dsp:txXfrm>
        <a:off x="4398629" y="1982171"/>
        <a:ext cx="1205854" cy="439534"/>
      </dsp:txXfrm>
    </dsp:sp>
    <dsp:sp modelId="{EC2F9CEE-193C-43E6-925E-F6740DA11A8F}">
      <dsp:nvSpPr>
        <dsp:cNvPr id="0" name=""/>
        <dsp:cNvSpPr/>
      </dsp:nvSpPr>
      <dsp:spPr>
        <a:xfrm rot="10816573">
          <a:off x="3856732" y="2184604"/>
          <a:ext cx="52822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28224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4107639" y="2187460"/>
        <a:ext cx="26411" cy="26411"/>
      </dsp:txXfrm>
    </dsp:sp>
    <dsp:sp modelId="{CA45510E-D720-43AB-8CB8-585A4ADAD31F}">
      <dsp:nvSpPr>
        <dsp:cNvPr id="0" name=""/>
        <dsp:cNvSpPr/>
      </dsp:nvSpPr>
      <dsp:spPr>
        <a:xfrm>
          <a:off x="1899862" y="1938052"/>
          <a:ext cx="1956872" cy="522681"/>
        </a:xfrm>
        <a:prstGeom prst="roundRect">
          <a:avLst>
            <a:gd name="adj" fmla="val 1000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Book Antiqua" panose="02040602050305030304" pitchFamily="18" charset="0"/>
            </a:rPr>
            <a:t>TELE-ASD-PEDS</a:t>
          </a:r>
          <a:endParaRPr lang="en-IN" sz="1800" kern="1200" dirty="0">
            <a:latin typeface="Book Antiqua" panose="02040602050305030304" pitchFamily="18" charset="0"/>
          </a:endParaRPr>
        </a:p>
      </dsp:txBody>
      <dsp:txXfrm>
        <a:off x="1915171" y="1953361"/>
        <a:ext cx="1926254" cy="492063"/>
      </dsp:txXfrm>
    </dsp:sp>
    <dsp:sp modelId="{60FCF2A5-724A-4285-85FF-2D9B8E3D0494}">
      <dsp:nvSpPr>
        <dsp:cNvPr id="0" name=""/>
        <dsp:cNvSpPr/>
      </dsp:nvSpPr>
      <dsp:spPr>
        <a:xfrm rot="10826676">
          <a:off x="1233194" y="2180744"/>
          <a:ext cx="66667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66678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1549866" y="2180139"/>
        <a:ext cx="33333" cy="33333"/>
      </dsp:txXfrm>
    </dsp:sp>
    <dsp:sp modelId="{2F28642D-9271-41CF-BEA7-D261928F6CF0}">
      <dsp:nvSpPr>
        <dsp:cNvPr id="0" name=""/>
        <dsp:cNvSpPr/>
      </dsp:nvSpPr>
      <dsp:spPr>
        <a:xfrm>
          <a:off x="0" y="1873352"/>
          <a:ext cx="1233204" cy="641734"/>
        </a:xfrm>
        <a:prstGeom prst="roundRect">
          <a:avLst>
            <a:gd name="adj" fmla="val 1000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Book Antiqua" panose="02040602050305030304" pitchFamily="18" charset="0"/>
            </a:rPr>
            <a:t>Employs ML algorithm</a:t>
          </a:r>
          <a:endParaRPr lang="en-IN" sz="1600" kern="1200" dirty="0">
            <a:latin typeface="Book Antiqua" panose="02040602050305030304" pitchFamily="18" charset="0"/>
          </a:endParaRPr>
        </a:p>
      </dsp:txBody>
      <dsp:txXfrm>
        <a:off x="18796" y="1892148"/>
        <a:ext cx="1195612" cy="604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#2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2278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3417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528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964CB-E75A-4A03-88D3-6A48EF650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2012" y="2766219"/>
            <a:ext cx="6220101" cy="13255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Insert title here</a:t>
            </a:r>
          </a:p>
        </p:txBody>
      </p:sp>
      <p:pic>
        <p:nvPicPr>
          <p:cNvPr id="6" name="Picture Placeholder 9" descr="Bright, colorful geometric pattern ">
            <a:extLst>
              <a:ext uri="{FF2B5EF4-FFF2-40B4-BE49-F238E27FC236}">
                <a16:creationId xmlns:a16="http://schemas.microsoft.com/office/drawing/2014/main" id="{47BA4775-9232-44C1-8851-04B6753110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" r="24"/>
          <a:stretch/>
        </p:blipFill>
        <p:spPr>
          <a:xfrm>
            <a:off x="-9236" y="0"/>
            <a:ext cx="4749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79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Oran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13" descr="Bright, colorful geometric pattern ">
            <a:extLst>
              <a:ext uri="{FF2B5EF4-FFF2-40B4-BE49-F238E27FC236}">
                <a16:creationId xmlns:a16="http://schemas.microsoft.com/office/drawing/2014/main" id="{0E92939E-CAD0-4B0D-A39F-10B9B25E1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" r="34"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7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15" descr="Bright, colorful geometric pattern ">
            <a:extLst>
              <a:ext uri="{FF2B5EF4-FFF2-40B4-BE49-F238E27FC236}">
                <a16:creationId xmlns:a16="http://schemas.microsoft.com/office/drawing/2014/main" id="{D7C393D9-3916-4D61-9B6A-E1B16C079A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" r="3"/>
          <a:stretch/>
        </p:blipFill>
        <p:spPr>
          <a:xfrm>
            <a:off x="7427913" y="0"/>
            <a:ext cx="4764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9" descr="Bright, colorful geometric pattern ">
            <a:extLst>
              <a:ext uri="{FF2B5EF4-FFF2-40B4-BE49-F238E27FC236}">
                <a16:creationId xmlns:a16="http://schemas.microsoft.com/office/drawing/2014/main" id="{69F80BBC-9ED9-4167-818A-EB3FAEE37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324088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780F473D-F2DF-4163-AB6E-F7327F60EC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1158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7DC18506-6205-438F-AA5C-D337F9975FC3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757381" y="2591662"/>
            <a:ext cx="10667999" cy="2833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7" name="Picture Placeholder 20" descr="Bright, colorful geometric pattern ">
            <a:extLst>
              <a:ext uri="{FF2B5EF4-FFF2-40B4-BE49-F238E27FC236}">
                <a16:creationId xmlns:a16="http://schemas.microsoft.com/office/drawing/2014/main" id="{EB4660F5-5357-48E0-B5C6-3DECB6CB85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3" b="193"/>
          <a:stretch/>
        </p:blipFill>
        <p:spPr>
          <a:xfrm>
            <a:off x="0" y="5990252"/>
            <a:ext cx="12192000" cy="86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13" descr="Bright, colorful geometric pattern ">
            <a:extLst>
              <a:ext uri="{FF2B5EF4-FFF2-40B4-BE49-F238E27FC236}">
                <a16:creationId xmlns:a16="http://schemas.microsoft.com/office/drawing/2014/main" id="{2DB741D5-0593-4748-A4D3-EF1E436A1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" r="34"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DF03C311-DDF4-44A3-9D51-D5FDC4A8E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927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8" name="SmartArt Placeholder 7">
            <a:extLst>
              <a:ext uri="{FF2B5EF4-FFF2-40B4-BE49-F238E27FC236}">
                <a16:creationId xmlns:a16="http://schemas.microsoft.com/office/drawing/2014/main" id="{9FD563C5-3DFB-47DD-8A9E-30D8084590F6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762001" y="2369129"/>
            <a:ext cx="10667998" cy="3343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9" name="Picture Placeholder 11" descr="Bright, colorful geometric pattern ">
            <a:extLst>
              <a:ext uri="{FF2B5EF4-FFF2-40B4-BE49-F238E27FC236}">
                <a16:creationId xmlns:a16="http://schemas.microsoft.com/office/drawing/2014/main" id="{1DB66C56-FBAE-47D3-9818-61368D74DA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90" b="390"/>
          <a:stretch>
            <a:fillRect/>
          </a:stretch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2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F45076F-4240-4B40-8CE4-637DD751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3"/>
            <a:ext cx="5334000" cy="11890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>
              <a:lnSpc>
                <a:spcPct val="100000"/>
              </a:lnSpc>
              <a:spcBef>
                <a:spcPts val="1000"/>
              </a:spcBef>
              <a:defRPr sz="1800"/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305541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2" name="Picture Placeholder 19" descr="Bright, colorful geometric pattern ">
            <a:extLst>
              <a:ext uri="{FF2B5EF4-FFF2-40B4-BE49-F238E27FC236}">
                <a16:creationId xmlns:a16="http://schemas.microsoft.com/office/drawing/2014/main" id="{C93F15CF-2105-4C28-85E9-BBA0383326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" b="436"/>
          <a:stretch/>
        </p:blipFill>
        <p:spPr>
          <a:xfrm>
            <a:off x="0" y="5980922"/>
            <a:ext cx="12192000" cy="8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0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15" descr="Bright, colorful geometric pattern ">
            <a:extLst>
              <a:ext uri="{FF2B5EF4-FFF2-40B4-BE49-F238E27FC236}">
                <a16:creationId xmlns:a16="http://schemas.microsoft.com/office/drawing/2014/main" id="{9E2B3BF6-B5D6-4D6F-84C6-0EE24AC7C1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" r="3"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2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6" name="Picture Placeholder 17" descr="Bright, colorful geometric pattern ">
            <a:extLst>
              <a:ext uri="{FF2B5EF4-FFF2-40B4-BE49-F238E27FC236}">
                <a16:creationId xmlns:a16="http://schemas.microsoft.com/office/drawing/2014/main" id="{9F278CC9-9968-40F5-B18F-B1D45BE36A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90" b="390"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2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690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9" r:id="rId2"/>
    <p:sldLayoutId id="2147483700" r:id="rId3"/>
    <p:sldLayoutId id="2147483691" r:id="rId4"/>
    <p:sldLayoutId id="2147483701" r:id="rId5"/>
    <p:sldLayoutId id="2147483706" r:id="rId6"/>
    <p:sldLayoutId id="2147483702" r:id="rId7"/>
    <p:sldLayoutId id="2147483704" r:id="rId8"/>
    <p:sldLayoutId id="2147483690" r:id="rId9"/>
    <p:sldLayoutId id="214748370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0.wdp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371/journal.pone.0159621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doi.org/10.1007/978-3-031-01595-3_8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i.org/10.1001/jamanetworkopen.2022.54303" TargetMode="External"/><Relationship Id="rId5" Type="http://schemas.openxmlformats.org/officeDocument/2006/relationships/hyperlink" Target="https://doi.org/10.21307/sjcapp-2020-006" TargetMode="External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7/s10803-020-04379-6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doi.org/10.1007/s10803-023-05927-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i.org/doi:10.1126/sciadv.abf0354" TargetMode="External"/><Relationship Id="rId5" Type="http://schemas.openxmlformats.org/officeDocument/2006/relationships/hyperlink" Target="https://doi.org/10.1186/s13034-022-00514-6" TargetMode="External"/><Relationship Id="rId10" Type="http://schemas.openxmlformats.org/officeDocument/2006/relationships/hyperlink" Target="https://doi.org/10.1542/peds.2015-3036" TargetMode="External"/><Relationship Id="rId4" Type="http://schemas.microsoft.com/office/2007/relationships/hdphoto" Target="../media/hdphoto6.wdp"/><Relationship Id="rId9" Type="http://schemas.openxmlformats.org/officeDocument/2006/relationships/hyperlink" Target="https://doi.org/10.1186/s13229-021-00480-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microsoft.com/office/2007/relationships/hdphoto" Target="../media/hdphoto9.wdp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11" Type="http://schemas.microsoft.com/office/2007/relationships/hdphoto" Target="../media/hdphoto8.wdp"/><Relationship Id="rId5" Type="http://schemas.openxmlformats.org/officeDocument/2006/relationships/diagramData" Target="../diagrams/data1.xml"/><Relationship Id="rId10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2" Type="http://schemas.openxmlformats.org/officeDocument/2006/relationships/image" Target="../media/image13.png"/><Relationship Id="rId16" Type="http://schemas.microsoft.com/office/2007/relationships/hdphoto" Target="../media/hdphoto11.wdp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5" Type="http://schemas.openxmlformats.org/officeDocument/2006/relationships/image" Target="../media/image22.png"/><Relationship Id="rId10" Type="http://schemas.openxmlformats.org/officeDocument/2006/relationships/diagramData" Target="../diagrams/data3.xml"/><Relationship Id="rId4" Type="http://schemas.microsoft.com/office/2007/relationships/hdphoto" Target="../media/hdphoto10.wdp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microsoft.com/office/2007/relationships/hdphoto" Target="../media/hdphoto6.wdp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2.wdp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microsoft.com/office/2007/relationships/diagramDrawing" Target="../diagrams/drawing4.xml"/><Relationship Id="rId18" Type="http://schemas.microsoft.com/office/2007/relationships/diagramDrawing" Target="../diagrams/drawing5.xml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12" Type="http://schemas.openxmlformats.org/officeDocument/2006/relationships/diagramColors" Target="../diagrams/colors4.xml"/><Relationship Id="rId17" Type="http://schemas.openxmlformats.org/officeDocument/2006/relationships/diagramColors" Target="../diagrams/colors5.xml"/><Relationship Id="rId2" Type="http://schemas.openxmlformats.org/officeDocument/2006/relationships/image" Target="../media/image13.png"/><Relationship Id="rId16" Type="http://schemas.openxmlformats.org/officeDocument/2006/relationships/diagramQuickStyle" Target="../diagrams/quickStyle5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4.wdp"/><Relationship Id="rId11" Type="http://schemas.openxmlformats.org/officeDocument/2006/relationships/diagramQuickStyle" Target="../diagrams/quickStyle4.xml"/><Relationship Id="rId5" Type="http://schemas.openxmlformats.org/officeDocument/2006/relationships/image" Target="../media/image25.png"/><Relationship Id="rId15" Type="http://schemas.openxmlformats.org/officeDocument/2006/relationships/diagramLayout" Target="../diagrams/layout5.xml"/><Relationship Id="rId10" Type="http://schemas.openxmlformats.org/officeDocument/2006/relationships/diagramLayout" Target="../diagrams/layout4.xml"/><Relationship Id="rId4" Type="http://schemas.microsoft.com/office/2007/relationships/hdphoto" Target="../media/hdphoto6.wdp"/><Relationship Id="rId9" Type="http://schemas.openxmlformats.org/officeDocument/2006/relationships/diagramData" Target="../diagrams/data4.xml"/><Relationship Id="rId14" Type="http://schemas.openxmlformats.org/officeDocument/2006/relationships/diagramData" Target="../diagrams/data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3085">
            <a:extLst>
              <a:ext uri="{FF2B5EF4-FFF2-40B4-BE49-F238E27FC236}">
                <a16:creationId xmlns:a16="http://schemas.microsoft.com/office/drawing/2014/main" id="{A5EC52FC-0901-4B34-56E3-06AE89102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956" y="1107567"/>
            <a:ext cx="4524375" cy="1114425"/>
          </a:xfrm>
          <a:prstGeom prst="rect">
            <a:avLst/>
          </a:prstGeom>
        </p:spPr>
      </p:pic>
      <p:pic>
        <p:nvPicPr>
          <p:cNvPr id="3082" name="Picture 3081">
            <a:extLst>
              <a:ext uri="{FF2B5EF4-FFF2-40B4-BE49-F238E27FC236}">
                <a16:creationId xmlns:a16="http://schemas.microsoft.com/office/drawing/2014/main" id="{9A03776D-7E6F-6EF9-25CD-6B22B7061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69" y="0"/>
            <a:ext cx="4736592" cy="6858000"/>
          </a:xfrm>
          <a:prstGeom prst="rect">
            <a:avLst/>
          </a:prstGeom>
        </p:spPr>
      </p:pic>
      <p:pic>
        <p:nvPicPr>
          <p:cNvPr id="3084" name="Picture 3083">
            <a:extLst>
              <a:ext uri="{FF2B5EF4-FFF2-40B4-BE49-F238E27FC236}">
                <a16:creationId xmlns:a16="http://schemas.microsoft.com/office/drawing/2014/main" id="{D05DB699-BBD0-F1C9-D28F-B93E4D165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5" y="0"/>
            <a:ext cx="4524375" cy="1114425"/>
          </a:xfrm>
          <a:prstGeom prst="rect">
            <a:avLst/>
          </a:prstGeom>
        </p:spPr>
      </p:pic>
      <p:pic>
        <p:nvPicPr>
          <p:cNvPr id="3092" name="Picture 3091">
            <a:extLst>
              <a:ext uri="{FF2B5EF4-FFF2-40B4-BE49-F238E27FC236}">
                <a16:creationId xmlns:a16="http://schemas.microsoft.com/office/drawing/2014/main" id="{64D28F0A-586D-3343-030C-49A7DE05E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084" y="5743575"/>
            <a:ext cx="4524375" cy="1114425"/>
          </a:xfrm>
          <a:prstGeom prst="rect">
            <a:avLst/>
          </a:prstGeom>
        </p:spPr>
      </p:pic>
      <p:pic>
        <p:nvPicPr>
          <p:cNvPr id="3093" name="Picture 3092">
            <a:extLst>
              <a:ext uri="{FF2B5EF4-FFF2-40B4-BE49-F238E27FC236}">
                <a16:creationId xmlns:a16="http://schemas.microsoft.com/office/drawing/2014/main" id="{CFB59656-1E87-0322-973B-CD79809FE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085" y="4988139"/>
            <a:ext cx="4524375" cy="1114425"/>
          </a:xfrm>
          <a:prstGeom prst="rect">
            <a:avLst/>
          </a:prstGeom>
        </p:spPr>
      </p:pic>
      <p:pic>
        <p:nvPicPr>
          <p:cNvPr id="3090" name="Picture 3089">
            <a:extLst>
              <a:ext uri="{FF2B5EF4-FFF2-40B4-BE49-F238E27FC236}">
                <a16:creationId xmlns:a16="http://schemas.microsoft.com/office/drawing/2014/main" id="{564D2B11-9811-D7A2-9DA3-53D2ACA79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086" y="3200198"/>
            <a:ext cx="4524375" cy="1114425"/>
          </a:xfrm>
          <a:prstGeom prst="rect">
            <a:avLst/>
          </a:prstGeom>
        </p:spPr>
      </p:pic>
      <p:pic>
        <p:nvPicPr>
          <p:cNvPr id="3091" name="Picture 3090">
            <a:extLst>
              <a:ext uri="{FF2B5EF4-FFF2-40B4-BE49-F238E27FC236}">
                <a16:creationId xmlns:a16="http://schemas.microsoft.com/office/drawing/2014/main" id="{4001941C-70D7-B40F-46BE-421B32254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086" y="4258222"/>
            <a:ext cx="4524375" cy="1114425"/>
          </a:xfrm>
          <a:prstGeom prst="rect">
            <a:avLst/>
          </a:prstGeom>
        </p:spPr>
      </p:pic>
      <p:pic>
        <p:nvPicPr>
          <p:cNvPr id="3089" name="Picture 3088">
            <a:extLst>
              <a:ext uri="{FF2B5EF4-FFF2-40B4-BE49-F238E27FC236}">
                <a16:creationId xmlns:a16="http://schemas.microsoft.com/office/drawing/2014/main" id="{7124558F-68D0-A8F8-B4BC-A4E78A3E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087" y="2106782"/>
            <a:ext cx="4524375" cy="1114425"/>
          </a:xfrm>
          <a:prstGeom prst="rect">
            <a:avLst/>
          </a:prstGeom>
        </p:spPr>
      </p:pic>
      <p:pic>
        <p:nvPicPr>
          <p:cNvPr id="3087" name="Picture 3086">
            <a:extLst>
              <a:ext uri="{FF2B5EF4-FFF2-40B4-BE49-F238E27FC236}">
                <a16:creationId xmlns:a16="http://schemas.microsoft.com/office/drawing/2014/main" id="{B04A171A-180C-EA40-7D33-231EB6A3B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084" y="0"/>
            <a:ext cx="4524375" cy="1114425"/>
          </a:xfrm>
          <a:prstGeom prst="rect">
            <a:avLst/>
          </a:prstGeom>
        </p:spPr>
      </p:pic>
      <p:pic>
        <p:nvPicPr>
          <p:cNvPr id="3088" name="Picture 3087">
            <a:extLst>
              <a:ext uri="{FF2B5EF4-FFF2-40B4-BE49-F238E27FC236}">
                <a16:creationId xmlns:a16="http://schemas.microsoft.com/office/drawing/2014/main" id="{5C6F13AB-555F-C695-E4AE-4CE894EBD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087" y="1037624"/>
            <a:ext cx="4524375" cy="1114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3814EC-5DEA-4713-F8BE-19B37F1182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17553" y="2221992"/>
            <a:ext cx="5574447" cy="4636007"/>
          </a:xfrm>
          <a:prstGeom prst="rect">
            <a:avLst/>
          </a:prstGeom>
        </p:spPr>
      </p:pic>
      <p:sp>
        <p:nvSpPr>
          <p:cNvPr id="3074" name="Rectangle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09489" y="1180010"/>
            <a:ext cx="6455127" cy="3126748"/>
          </a:xfrm>
        </p:spPr>
        <p:txBody>
          <a:bodyPr anchor="ctr">
            <a:noAutofit/>
          </a:bodyPr>
          <a:lstStyle/>
          <a:p>
            <a:r>
              <a:rPr lang="en-US" altLang="en-US" sz="4800" dirty="0">
                <a:latin typeface="Book Antiqua" panose="02040602050305030304" pitchFamily="18" charset="0"/>
                <a:cs typeface="Lucida Sans Unicode" panose="020B0602030504020204" pitchFamily="34" charset="0"/>
              </a:rPr>
              <a:t>Improving </a:t>
            </a:r>
            <a:br>
              <a:rPr lang="en-US" altLang="en-US" sz="4800" dirty="0">
                <a:latin typeface="Book Antiqua" panose="02040602050305030304" pitchFamily="18" charset="0"/>
                <a:cs typeface="Lucida Sans Unicode" panose="020B0602030504020204" pitchFamily="34" charset="0"/>
              </a:rPr>
            </a:br>
            <a:r>
              <a:rPr lang="en-US" altLang="en-US" sz="4800" dirty="0">
                <a:solidFill>
                  <a:srgbClr val="FF0000"/>
                </a:solidFill>
                <a:latin typeface="Book Antiqua" panose="02040602050305030304" pitchFamily="18" charset="0"/>
                <a:cs typeface="Lucida Sans Unicode" panose="020B0602030504020204" pitchFamily="34" charset="0"/>
              </a:rPr>
              <a:t>Autism</a:t>
            </a:r>
            <a:r>
              <a:rPr lang="en-US" altLang="en-US" sz="4800" dirty="0">
                <a:latin typeface="Book Antiqua" panose="02040602050305030304" pitchFamily="18" charset="0"/>
                <a:cs typeface="Lucida Sans Unicode" panose="020B0602030504020204" pitchFamily="34" charset="0"/>
              </a:rPr>
              <a:t> </a:t>
            </a:r>
            <a:br>
              <a:rPr lang="en-US" altLang="en-US" sz="4800" dirty="0">
                <a:latin typeface="Book Antiqua" panose="02040602050305030304" pitchFamily="18" charset="0"/>
                <a:cs typeface="Lucida Sans Unicode" panose="020B0602030504020204" pitchFamily="34" charset="0"/>
              </a:rPr>
            </a:br>
            <a:r>
              <a:rPr lang="en-US" altLang="en-US" sz="4800" dirty="0">
                <a:solidFill>
                  <a:srgbClr val="F69000"/>
                </a:solidFill>
                <a:latin typeface="Book Antiqua" panose="02040602050305030304" pitchFamily="18" charset="0"/>
                <a:cs typeface="Lucida Sans Unicode" panose="020B0602030504020204" pitchFamily="34" charset="0"/>
              </a:rPr>
              <a:t>Spectrum</a:t>
            </a:r>
            <a:r>
              <a:rPr lang="en-US" altLang="en-US" sz="4800" dirty="0">
                <a:latin typeface="Book Antiqua" panose="02040602050305030304" pitchFamily="18" charset="0"/>
                <a:cs typeface="Lucida Sans Unicode" panose="020B0602030504020204" pitchFamily="34" charset="0"/>
              </a:rPr>
              <a:t> </a:t>
            </a:r>
            <a:br>
              <a:rPr lang="en-US" altLang="en-US" sz="4800" dirty="0">
                <a:latin typeface="Book Antiqua" panose="02040602050305030304" pitchFamily="18" charset="0"/>
                <a:cs typeface="Lucida Sans Unicode" panose="020B0602030504020204" pitchFamily="34" charset="0"/>
              </a:rPr>
            </a:br>
            <a:r>
              <a:rPr lang="en-US" altLang="en-US" sz="4800" dirty="0">
                <a:solidFill>
                  <a:srgbClr val="FFC000"/>
                </a:solidFill>
                <a:latin typeface="Book Antiqua" panose="02040602050305030304" pitchFamily="18" charset="0"/>
                <a:cs typeface="Lucida Sans Unicode" panose="020B0602030504020204" pitchFamily="34" charset="0"/>
              </a:rPr>
              <a:t>Disorders</a:t>
            </a:r>
            <a:br>
              <a:rPr lang="en-US" altLang="en-US" sz="4800" dirty="0">
                <a:latin typeface="Book Antiqua" panose="02040602050305030304" pitchFamily="18" charset="0"/>
                <a:cs typeface="Lucida Sans Unicode" panose="020B0602030504020204" pitchFamily="34" charset="0"/>
              </a:rPr>
            </a:br>
            <a:r>
              <a:rPr lang="en-US" altLang="en-US" sz="4800" dirty="0">
                <a:latin typeface="Book Antiqua" panose="02040602050305030304" pitchFamily="18" charset="0"/>
                <a:cs typeface="Lucida Sans Unicode" panose="020B0602030504020204" pitchFamily="34" charset="0"/>
              </a:rPr>
              <a:t>in children </a:t>
            </a:r>
            <a:br>
              <a:rPr lang="en-US" altLang="en-US" sz="4800" dirty="0">
                <a:latin typeface="Book Antiqua" panose="02040602050305030304" pitchFamily="18" charset="0"/>
                <a:cs typeface="Lucida Sans Unicode" panose="020B0602030504020204" pitchFamily="34" charset="0"/>
              </a:rPr>
            </a:br>
            <a:r>
              <a:rPr lang="en-US" altLang="en-US" sz="4800" dirty="0">
                <a:latin typeface="Book Antiqua" panose="02040602050305030304" pitchFamily="18" charset="0"/>
                <a:cs typeface="Lucida Sans Unicode" panose="020B0602030504020204" pitchFamily="34" charset="0"/>
              </a:rPr>
              <a:t>through </a:t>
            </a:r>
            <a:br>
              <a:rPr lang="en-US" altLang="en-US" sz="4800" dirty="0">
                <a:latin typeface="Book Antiqua" panose="02040602050305030304" pitchFamily="18" charset="0"/>
                <a:cs typeface="Lucida Sans Unicode" panose="020B0602030504020204" pitchFamily="34" charset="0"/>
              </a:rPr>
            </a:br>
            <a:r>
              <a:rPr lang="en-US" altLang="en-US" sz="4800" dirty="0">
                <a:latin typeface="Book Antiqua" panose="02040602050305030304" pitchFamily="18" charset="0"/>
                <a:cs typeface="Lucida Sans Unicode" panose="020B0602030504020204" pitchFamily="34" charset="0"/>
              </a:rPr>
              <a:t>Health </a:t>
            </a:r>
            <a:br>
              <a:rPr lang="en-US" altLang="en-US" sz="4800" dirty="0">
                <a:latin typeface="Book Antiqua" panose="02040602050305030304" pitchFamily="18" charset="0"/>
                <a:cs typeface="Lucida Sans Unicode" panose="020B0602030504020204" pitchFamily="34" charset="0"/>
              </a:rPr>
            </a:br>
            <a:r>
              <a:rPr lang="en-US" altLang="en-US" sz="4800" dirty="0">
                <a:latin typeface="Book Antiqua" panose="02040602050305030304" pitchFamily="18" charset="0"/>
                <a:cs typeface="Lucida Sans Unicode" panose="020B0602030504020204" pitchFamily="34" charset="0"/>
              </a:rPr>
              <a:t>Informatics</a:t>
            </a:r>
          </a:p>
        </p:txBody>
      </p:sp>
    </p:spTree>
    <p:extLst>
      <p:ext uri="{BB962C8B-B14F-4D97-AF65-F5344CB8AC3E}">
        <p14:creationId xmlns:p14="http://schemas.microsoft.com/office/powerpoint/2010/main" val="15432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75EEAAD-1523-1D44-59DB-87E624947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437" y="-342"/>
            <a:ext cx="876300" cy="12724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933DF1-6B47-EA46-3415-C2E735A4F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691" y="-342"/>
            <a:ext cx="876300" cy="1272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F73456-BB4E-E4C2-4C29-7986838F8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632" y="-342"/>
            <a:ext cx="876300" cy="12724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AD1F72-9EB2-4E5C-1AD5-FE3D1E88F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402" y="0"/>
            <a:ext cx="948341" cy="12737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982406-23C1-29F4-DBC2-7B0DDA581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290" y="0"/>
            <a:ext cx="876300" cy="12737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3A5811-BC0B-B153-0C3C-79085FCBC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14" y="1083"/>
            <a:ext cx="876300" cy="12724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3717E6-942B-AED2-F18C-F3028553F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909" y="0"/>
            <a:ext cx="876300" cy="12737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37781F-96BD-0ADE-9079-20C5303A9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479" y="0"/>
            <a:ext cx="876300" cy="12737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EA56A0-AC37-1E27-E739-7D4F5EB86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179" y="0"/>
            <a:ext cx="876300" cy="12737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286818-B803-2D2A-CF42-25CE0F2A5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044" y="0"/>
            <a:ext cx="876300" cy="12737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1B752B-547A-A0A4-378B-4895E4609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744" y="0"/>
            <a:ext cx="876300" cy="12737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B8066F-6317-367A-ED89-7112ED229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44" y="0"/>
            <a:ext cx="876300" cy="12737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551B80-362B-1028-0315-A8A6C0E06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32444" cy="12737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7F8AABA-5423-0178-A88E-60F4CAC6C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017" y="-342"/>
            <a:ext cx="876300" cy="12724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2A6275-17B3-31E3-1FC6-DB2B1062F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437" y="513122"/>
            <a:ext cx="876300" cy="12724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2560E2E-04D1-48A3-4216-61FAE186E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691" y="513122"/>
            <a:ext cx="876300" cy="127263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2FF10A3-4887-00DE-8DCE-2FFFE4E04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632" y="513122"/>
            <a:ext cx="876300" cy="12724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9E37FE2-58EB-E913-0C73-383D2B5D0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402" y="501304"/>
            <a:ext cx="948341" cy="12858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EA2898-E69F-5B8B-C734-B1886D15B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290" y="501304"/>
            <a:ext cx="876300" cy="12858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F5AE2A4-6153-397A-3122-03B6C804D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14" y="504214"/>
            <a:ext cx="876300" cy="12827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29DCBC2-CC23-CFB0-92A4-BDB32BF0E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909" y="501304"/>
            <a:ext cx="876300" cy="12858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812B282-AB6C-4E75-81AB-D577B4BC3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479" y="501304"/>
            <a:ext cx="876300" cy="12858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2E7144-6AB7-4873-BCDD-C9047E181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179" y="501304"/>
            <a:ext cx="876300" cy="12858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F8B9382-B113-1583-07A8-97E2FB3CA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044" y="501304"/>
            <a:ext cx="876300" cy="128587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5C55943-0105-33A2-A773-ECE384FB9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744" y="501304"/>
            <a:ext cx="876300" cy="12858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1DF64CD-08E1-5A7A-C6D1-1450E7E77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44" y="501304"/>
            <a:ext cx="876300" cy="128587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00DD1E-2A73-1D8E-4D62-E2B2B92F9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1304"/>
            <a:ext cx="932444" cy="128587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EF34D6B-3083-CBFF-2094-931198928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017" y="513122"/>
            <a:ext cx="876300" cy="127244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4EBFEED-A225-2FCB-80A9-3717DED1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437" y="1765911"/>
            <a:ext cx="876300" cy="128502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44C386-0992-B1E8-2489-E7545D2E3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691" y="1765912"/>
            <a:ext cx="876300" cy="128521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C7C4EC6-EE53-427A-39F8-10E9E7F93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632" y="1765912"/>
            <a:ext cx="876300" cy="128502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45EED68-348B-429D-984F-0A122A883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402" y="1754094"/>
            <a:ext cx="948341" cy="12858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1E72FC4-F406-583F-4B2D-33880C719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290" y="1754094"/>
            <a:ext cx="876300" cy="128587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83EB307-2E64-FA87-7FB7-42083E4A7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14" y="1757004"/>
            <a:ext cx="876300" cy="128277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C7037A2-85AF-CC70-C2EC-8DFBACA2E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909" y="1754094"/>
            <a:ext cx="876300" cy="128587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AA56202-3529-B704-626C-38B173D6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479" y="1754094"/>
            <a:ext cx="876300" cy="128587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5172872-966C-6A08-BC3F-63DA1261C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179" y="1754094"/>
            <a:ext cx="876300" cy="12858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D883194-15E8-6241-40E0-ABFAAB527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044" y="1754094"/>
            <a:ext cx="876300" cy="12858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C2AB045-5EFC-AF83-E744-A74778496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744" y="1754094"/>
            <a:ext cx="876300" cy="128587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E485455-286D-9912-215B-FD3AEADCB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44" y="1754094"/>
            <a:ext cx="876300" cy="128587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CE31185-FE89-03B3-39AE-CDC34AD6F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4094"/>
            <a:ext cx="932444" cy="128587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FE81483-225D-CE9E-D110-7DCA5C85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017" y="1765912"/>
            <a:ext cx="876300" cy="128502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3095AC6-D519-CC0E-0D3C-4F5E803C2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437" y="3044265"/>
            <a:ext cx="876300" cy="127244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582B371-C635-09F7-1D18-E79E94A99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691" y="3044265"/>
            <a:ext cx="876300" cy="127263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3E9378C-26CB-8B3F-333F-81363B0C4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632" y="3044265"/>
            <a:ext cx="876300" cy="127244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68D766F-1FBE-5F47-F520-758DDC2EE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402" y="3032447"/>
            <a:ext cx="948341" cy="128587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7F920AF-CCE9-FC00-A0CB-88327BE6F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290" y="3032447"/>
            <a:ext cx="876300" cy="128587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CE6D5D8-B282-0E58-8EBB-D0E48EF33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14" y="3035357"/>
            <a:ext cx="876300" cy="128277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871EFED-5DCD-0663-4CDF-582C30200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909" y="3032447"/>
            <a:ext cx="876300" cy="128587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E960113-70BC-FBDD-6A8E-BBCF7195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479" y="3032447"/>
            <a:ext cx="876300" cy="128587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D5338-A8BD-5295-C7FF-4C3B5DE30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179" y="3032447"/>
            <a:ext cx="876300" cy="128587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D14F4A-88A1-761F-47CB-4D2B40463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044" y="3032447"/>
            <a:ext cx="876300" cy="12858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43572EF-1CC8-2CB9-6CE1-28C2AAA44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744" y="3032447"/>
            <a:ext cx="876300" cy="128587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1047EA8-082F-B055-3666-273027CEA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44" y="3032447"/>
            <a:ext cx="876300" cy="128587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B53DBCE-B763-2BA2-8CB8-00677588A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2447"/>
            <a:ext cx="932444" cy="12858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AC3C520-3C7D-422C-7FD1-372FFA37F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017" y="3044265"/>
            <a:ext cx="876300" cy="127244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45EB80D-537B-6A58-0244-DF45F1C07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437" y="4318513"/>
            <a:ext cx="876300" cy="127244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CBD0B54-9EC6-29AE-1108-59CCBE0BF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691" y="4318513"/>
            <a:ext cx="876300" cy="127263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9D96768-A497-A066-7770-BBC740590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632" y="4318513"/>
            <a:ext cx="876300" cy="127244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E28BAFA-4E1A-64D1-5D60-48E612BDE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402" y="4306695"/>
            <a:ext cx="948341" cy="128587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3B003D60-EF28-BF5B-DFE1-2A2AFAE62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290" y="4306695"/>
            <a:ext cx="876300" cy="128587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D71F4AD-38D0-38AD-6077-49EE657CD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14" y="4309605"/>
            <a:ext cx="876300" cy="128277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8E911D0-1BE5-B9E2-E016-758775571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909" y="4306695"/>
            <a:ext cx="876300" cy="128587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4031532-1343-C022-1E01-5B9F32F14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479" y="4306695"/>
            <a:ext cx="876300" cy="128587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0EBAEF2F-93A9-12E3-8661-74B591521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179" y="4306695"/>
            <a:ext cx="876300" cy="128587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B5FF3CF7-2117-E4F8-616D-F1D7BF57A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044" y="4306695"/>
            <a:ext cx="876300" cy="128587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F68EC5C7-F767-20EC-F952-BDBD6591B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744" y="4306695"/>
            <a:ext cx="876300" cy="1285875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FB5F9599-426D-0149-03A1-C89BF5E87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44" y="4306695"/>
            <a:ext cx="876300" cy="128587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A5CD19EB-EB48-AFF5-A025-99B093C90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6695"/>
            <a:ext cx="932444" cy="1285875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6D102D8-FD2F-4E1A-BD9D-565C6F26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017" y="4318513"/>
            <a:ext cx="876300" cy="127244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B709293-6F07-8BD1-FC49-CD9C7D5B0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293" y="5585900"/>
            <a:ext cx="876300" cy="127244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1C64E1F-616A-9EBF-6755-3FE374C73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5547" y="5585900"/>
            <a:ext cx="876300" cy="1272633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BFDEFBA-0D3D-5634-F1D4-85A86456C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488" y="5585900"/>
            <a:ext cx="876300" cy="1272442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B7F8E464-7D5D-E26C-A83D-BE261CFBB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258" y="5574082"/>
            <a:ext cx="948341" cy="1285875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C2982148-12D1-B671-644D-66F4613C4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991" y="5585900"/>
            <a:ext cx="876300" cy="127244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6713362B-E859-13B4-8762-3C49262A8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146" y="5574082"/>
            <a:ext cx="876300" cy="128587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A1CDC4BF-D39F-06E9-26BE-C788EFEAF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770" y="5576992"/>
            <a:ext cx="876300" cy="128277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5D32BDF-CA7B-4DB4-02DB-7C51EFB8B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765" y="5574082"/>
            <a:ext cx="876300" cy="128587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6F1E62E-EBB3-FBAB-A7F3-C0C30ED3A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335" y="5574082"/>
            <a:ext cx="876300" cy="128587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008F2D7E-ADC5-2A61-0C06-A777107B0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035" y="5574082"/>
            <a:ext cx="876300" cy="128587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8C32D959-2FF1-11BD-EB80-03BB38A09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5574082"/>
            <a:ext cx="876300" cy="128587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A00C2CA0-F30E-8D18-3418-033E54A04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5574082"/>
            <a:ext cx="876300" cy="1285875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9974B1A-D90C-BDA3-08A8-1C30E9CB6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5574082"/>
            <a:ext cx="876300" cy="128587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75862D6B-6BF0-47E2-16BB-2441E81D9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74082"/>
            <a:ext cx="876300" cy="1285875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FA0DE6D2-565E-DB17-2F0C-305E2783A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873" y="5585900"/>
            <a:ext cx="876300" cy="1272442"/>
          </a:xfrm>
          <a:prstGeom prst="rect">
            <a:avLst/>
          </a:prstGeom>
        </p:spPr>
      </p:pic>
      <p:sp>
        <p:nvSpPr>
          <p:cNvPr id="98" name="Text Placeholder 1">
            <a:extLst>
              <a:ext uri="{FF2B5EF4-FFF2-40B4-BE49-F238E27FC236}">
                <a16:creationId xmlns:a16="http://schemas.microsoft.com/office/drawing/2014/main" id="{2AB08CE8-6020-5274-B0F7-9B79F23D1687}"/>
              </a:ext>
            </a:extLst>
          </p:cNvPr>
          <p:cNvSpPr txBox="1">
            <a:spLocks/>
          </p:cNvSpPr>
          <p:nvPr/>
        </p:nvSpPr>
        <p:spPr>
          <a:xfrm>
            <a:off x="241140" y="979026"/>
            <a:ext cx="6477000" cy="3276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/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9C390C-F8CE-E262-07FD-63775C0CB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700" y="2760"/>
            <a:ext cx="876300" cy="1285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73D7E-5D13-3037-72E3-CCC7C7094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700" y="1285864"/>
            <a:ext cx="876300" cy="1285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52B933-1E81-269B-7617-CC80BCE3B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700" y="2571739"/>
            <a:ext cx="876300" cy="1285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6C56F0-1895-5A1E-7C19-4C696E32B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700" y="3854844"/>
            <a:ext cx="876300" cy="1285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3FAE1F-783F-6702-1284-A56D71914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700" y="4712918"/>
            <a:ext cx="876300" cy="128587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68DF32A-D165-40DA-AAE8-A6E9579E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360" y="2233280"/>
            <a:ext cx="9141397" cy="615553"/>
          </a:xfrm>
        </p:spPr>
        <p:txBody>
          <a:bodyPr/>
          <a:lstStyle/>
          <a:p>
            <a:r>
              <a:rPr lang="en-US" dirty="0"/>
              <a:t>Questions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&amp;</a:t>
            </a:r>
            <a:r>
              <a:rPr lang="en-US" dirty="0"/>
              <a:t> answers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20A66E6-9BA1-D685-82B6-4C8772054BA8}"/>
              </a:ext>
            </a:extLst>
          </p:cNvPr>
          <p:cNvSpPr txBox="1">
            <a:spLocks/>
          </p:cNvSpPr>
          <p:nvPr/>
        </p:nvSpPr>
        <p:spPr>
          <a:xfrm>
            <a:off x="1525301" y="702050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IN" dirty="0"/>
              <a:t>Thank you 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855792-BD1D-B340-E519-93811F3653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2226" y="4191634"/>
            <a:ext cx="8307546" cy="15347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400" b="1" dirty="0"/>
              <a:t>By Kaustubh Dilip Pachpande</a:t>
            </a:r>
          </a:p>
          <a:p>
            <a:pPr>
              <a:lnSpc>
                <a:spcPct val="150000"/>
              </a:lnSpc>
            </a:pPr>
            <a:r>
              <a:rPr lang="en-US" sz="2000" b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Bouvé College of Health Sciences, Northeastern University</a:t>
            </a:r>
            <a:endParaRPr lang="en-IN" sz="2000" b="1" kern="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HINF 5101: Intro to Health Informatics</a:t>
            </a:r>
            <a:endParaRPr lang="en-IN" sz="2000" b="1" kern="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E5E254D0-99DC-D1E4-C19E-53735D163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1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A36B3A-558B-413E-877B-7275290AB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42" y="715961"/>
            <a:ext cx="6477000" cy="118903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75CE5-70A2-411D-881E-7B75B8293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743" y="1905000"/>
            <a:ext cx="6477000" cy="3276600"/>
          </a:xfrm>
        </p:spPr>
        <p:txBody>
          <a:bodyPr/>
          <a:lstStyle/>
          <a:p>
            <a:r>
              <a:rPr lang="en-US" altLang="en-US" dirty="0"/>
              <a:t>List the resources you used for your research:</a:t>
            </a:r>
          </a:p>
          <a:p>
            <a:pPr lvl="1"/>
            <a:r>
              <a:rPr lang="fr-FR" dirty="0"/>
              <a:t>Source #1</a:t>
            </a:r>
          </a:p>
          <a:p>
            <a:pPr lvl="1"/>
            <a:r>
              <a:rPr lang="fr-FR" dirty="0"/>
              <a:t>Source #2</a:t>
            </a:r>
          </a:p>
          <a:p>
            <a:pPr lvl="1"/>
            <a:r>
              <a:rPr lang="fr-FR" dirty="0"/>
              <a:t>Source #3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21EEF-7F8E-4C37-0633-517C9C2F0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956" y="1107567"/>
            <a:ext cx="4524375" cy="111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C4492D-71BA-811C-0E28-59E892D00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0"/>
            <a:ext cx="4524375" cy="1114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620E02-024D-92C2-C004-9FA8F4BD1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84" y="5743575"/>
            <a:ext cx="4524375" cy="1114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B9DFC4-863F-0D00-5FA4-50C076952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85" y="4988139"/>
            <a:ext cx="4524375" cy="1114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7AB2B8-1614-0972-CF4E-89E505A4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86" y="3200198"/>
            <a:ext cx="4524375" cy="1114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5FC69-1FD3-F0C2-E603-67A197846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86" y="4258222"/>
            <a:ext cx="4524375" cy="1114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3FB04A-B49B-55C6-B0FB-72E4B6BF8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87" y="2106782"/>
            <a:ext cx="4524375" cy="1114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1F7E07-014D-8447-B190-7F216C59B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84" y="0"/>
            <a:ext cx="4524375" cy="1114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9EB79E-777D-8953-3161-EF2E8298A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87" y="1037624"/>
            <a:ext cx="4524375" cy="1114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5BC9E7-BEFF-BCDD-C558-AB0462801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5743575"/>
            <a:ext cx="4524375" cy="11144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B8BD3E-A772-D248-73EC-0BB83F8ED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6" y="4988139"/>
            <a:ext cx="4524375" cy="11144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91F49D-9620-45B8-10EC-794A5955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7" y="4258222"/>
            <a:ext cx="4524375" cy="1114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0AFC9C-D51D-C1FA-D598-BC853AF21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787" y="3451117"/>
            <a:ext cx="4524375" cy="11144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7504B5-5A64-11B3-6B5E-9DAA1907E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788" y="2695681"/>
            <a:ext cx="4524375" cy="11144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F454188-DFA2-D2F0-8B3D-0B5D68E99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789" y="1965764"/>
            <a:ext cx="4524375" cy="11144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144ECD-5241-74F5-6A77-EDF9B939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82" y="1485353"/>
            <a:ext cx="4524375" cy="11144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A2A5FA-75FF-0E91-D49B-2560C30AF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83" y="729917"/>
            <a:ext cx="4524375" cy="11144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350AF6-7568-935A-5333-ED58CD218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84" y="0"/>
            <a:ext cx="4524375" cy="11144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F65F87-FED1-F951-1E05-A9C428C55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82" y="4078728"/>
            <a:ext cx="4524375" cy="11144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483743-03E0-8A7F-0FC6-64BF40D1B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83" y="3323292"/>
            <a:ext cx="4524375" cy="11144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105BC66-E736-6057-95CB-B22C15649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84" y="2593375"/>
            <a:ext cx="4524375" cy="11144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AF3038-8896-D0B4-B217-837ADA613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42" y="5743575"/>
            <a:ext cx="4524375" cy="11144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C16C209-E0A5-1212-F0EB-041267967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43" y="4988139"/>
            <a:ext cx="4524375" cy="11144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D27A733-4CE8-D4B5-F8FC-84C8ACA8E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44" y="4258222"/>
            <a:ext cx="4524375" cy="11144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E89B01D-1666-D297-A083-6F939AA8C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748683" cy="6858000"/>
          </a:xfrm>
          <a:prstGeom prst="rect">
            <a:avLst/>
          </a:prstGeom>
        </p:spPr>
      </p:pic>
      <p:sp>
        <p:nvSpPr>
          <p:cNvPr id="33" name="Title 6">
            <a:extLst>
              <a:ext uri="{FF2B5EF4-FFF2-40B4-BE49-F238E27FC236}">
                <a16:creationId xmlns:a16="http://schemas.microsoft.com/office/drawing/2014/main" id="{4C9C4A6A-46F4-0401-D322-44EE1FD4F3D4}"/>
              </a:ext>
            </a:extLst>
          </p:cNvPr>
          <p:cNvSpPr txBox="1">
            <a:spLocks/>
          </p:cNvSpPr>
          <p:nvPr/>
        </p:nvSpPr>
        <p:spPr>
          <a:xfrm>
            <a:off x="829810" y="152915"/>
            <a:ext cx="6477000" cy="70349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4000" b="1" kern="1200" spc="-50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latin typeface="Book Antiqua" panose="02040602050305030304" pitchFamily="18" charset="0"/>
              </a:rPr>
              <a:t>References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426A07-E487-2E49-992E-BC53A44A99CB}"/>
              </a:ext>
            </a:extLst>
          </p:cNvPr>
          <p:cNvSpPr txBox="1"/>
          <p:nvPr/>
        </p:nvSpPr>
        <p:spPr>
          <a:xfrm>
            <a:off x="829811" y="847074"/>
            <a:ext cx="1118944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Black, M. H., Milbourn, B., Chen, N. T. M., McGarry, S., Wali, F., Ho, A. S. V., Lee, M., Bölte, S., Falkmer, T., &amp; Girdler, S. (2020). The use of wearable technology to measure and support abilities, disabilities and functional skills in autistic youth: a scoping review. </a:t>
            </a:r>
            <a:r>
              <a:rPr lang="en-US" i="1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Scand J Child Adolesc Psychiatr Psychol</a:t>
            </a: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,</a:t>
            </a:r>
            <a:r>
              <a:rPr lang="en-US" i="1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8</a:t>
            </a: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, 48-69. </a:t>
            </a:r>
            <a:r>
              <a:rPr lang="en-US" u="sng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https://doi.org/10.21307/sjcapp-2020-006</a:t>
            </a:r>
            <a:endParaRPr lang="en-US" u="sng" kern="100" dirty="0">
              <a:solidFill>
                <a:schemeClr val="bg1"/>
              </a:solidFill>
              <a:latin typeface="Book Antiqua" panose="0204060205030503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-IN" dirty="0">
                <a:solidFill>
                  <a:schemeClr val="bg1"/>
                </a:solidFill>
                <a:latin typeface="Book Antiqua" panose="02040602050305030304" pitchFamily="18" charset="0"/>
              </a:rPr>
              <a:t>Campbell, K., Carpenter, K. L. H., Espinosa, S., Hashemi, J., Qiu, Q., Tepper, M., Calderbank, R., Sapiro, G., Egger, H. L., Baker, J. P., &amp; Dawson, G. (2017). Use of a Digital Modified Checklist for Autism in Toddlers - Revised with Follow-up to Improve Quality of Screening for Autism. </a:t>
            </a:r>
            <a:r>
              <a:rPr lang="en-IN" i="1" dirty="0">
                <a:solidFill>
                  <a:schemeClr val="bg1"/>
                </a:solidFill>
                <a:latin typeface="Book Antiqua" panose="02040602050305030304" pitchFamily="18" charset="0"/>
              </a:rPr>
              <a:t>The Journal of pediatrics</a:t>
            </a:r>
            <a:r>
              <a:rPr lang="en-IN" dirty="0">
                <a:solidFill>
                  <a:schemeClr val="bg1"/>
                </a:solidFill>
                <a:latin typeface="Book Antiqua" panose="02040602050305030304" pitchFamily="18" charset="0"/>
              </a:rPr>
              <a:t>, </a:t>
            </a:r>
            <a:r>
              <a:rPr lang="en-IN" i="1" dirty="0">
                <a:solidFill>
                  <a:schemeClr val="bg1"/>
                </a:solidFill>
                <a:latin typeface="Book Antiqua" panose="02040602050305030304" pitchFamily="18" charset="0"/>
              </a:rPr>
              <a:t>183</a:t>
            </a:r>
            <a:r>
              <a:rPr lang="en-IN" dirty="0">
                <a:solidFill>
                  <a:schemeClr val="bg1"/>
                </a:solidFill>
                <a:latin typeface="Book Antiqua" panose="02040602050305030304" pitchFamily="18" charset="0"/>
              </a:rPr>
              <a:t>, 133–139.e1. https://doi.org/10.1016/j.jpeds.2017.01.021</a:t>
            </a:r>
          </a:p>
          <a:p>
            <a:pPr marL="342900" indent="-342900">
              <a:buFontTx/>
              <a:buAutoNum type="arabicPeriod"/>
            </a:pP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Engelhard, M. M., Henao, R., Berchuck, S. I., Chen, J., Eichner, B., Herkert, D., Kollins, S. H., Olson, A., Perrin, E. M., Rogers, U., Sullivan, C., Zhu, Y., Sapiro, G., &amp; Dawson, G. (2023). Predictive Value of Early Autism Detection Models Based on Electronic Health Record Data Collected Before Age 1 Year. </a:t>
            </a:r>
            <a:r>
              <a:rPr lang="en-US" i="1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JAMA Netw Open</a:t>
            </a: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,</a:t>
            </a:r>
            <a:r>
              <a:rPr lang="en-US" i="1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6</a:t>
            </a: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(2), e2254303. </a:t>
            </a:r>
            <a:r>
              <a:rPr lang="en-US" u="sng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https://doi.org/10.1001/jamanetworkopen.2022.54303</a:t>
            </a:r>
            <a:endParaRPr lang="en-US" u="sng" kern="100" dirty="0">
              <a:solidFill>
                <a:schemeClr val="bg1"/>
              </a:solidFill>
              <a:effectLst/>
              <a:latin typeface="Book Antiqua" panose="0204060205030503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Kientz, J. A., Goodwin, M. S., Hayes, G. R., &amp; Abowd, G. D. (2014b). Sensor-Based and Wearable. In </a:t>
            </a:r>
            <a:r>
              <a:rPr lang="en-US" i="1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Interactive Technologies for Autism</a:t>
            </a: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(pp. 75-85). Springer International Publishing. </a:t>
            </a:r>
            <a:r>
              <a:rPr lang="en-US" u="sng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https://doi.org/10.1007/978-3-031-01595-3_8</a:t>
            </a:r>
            <a:endParaRPr lang="en-GB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Lingren, T., Chen, P., Bochenek, J., Doshi-Velez, F., Manning-Courtney, P., Bickel, J., Wildenger Welchons, L., Reinhold, J., Bing, N., Ni, Y., Barbaresi, W., Mentch, F., Basford, M., Denny, J., Vazquez, L., Perry, C., Namjou, B., Qiu, H., Connolly, J., . . . Savova, G. (2016). Electronic Health Record Based Algorithm to Identify Patients with Autism Spectrum Disorder. </a:t>
            </a:r>
            <a:r>
              <a:rPr lang="en-US" i="1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PLoS One</a:t>
            </a: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,</a:t>
            </a:r>
            <a:r>
              <a:rPr lang="en-US" i="1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11</a:t>
            </a: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(7), e0159621. </a:t>
            </a:r>
            <a:r>
              <a:rPr lang="en-US" u="sng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https://doi.org/10.1371/journal.pone.0159621</a:t>
            </a: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  <a:endParaRPr lang="en-IN" kern="100" dirty="0">
              <a:solidFill>
                <a:schemeClr val="bg1"/>
              </a:solidFill>
              <a:effectLst/>
              <a:latin typeface="Book Antiqua" panose="02040602050305030304" pitchFamily="18" charset="0"/>
              <a:ea typeface="Times New Roman" panose="02020603050405020304" pitchFamily="18" charset="0"/>
            </a:endParaRPr>
          </a:p>
          <a:p>
            <a:endParaRPr lang="en-US" u="sng" kern="100" dirty="0">
              <a:solidFill>
                <a:schemeClr val="bg1"/>
              </a:solidFill>
              <a:effectLst/>
              <a:latin typeface="Book Antiqua" panose="0204060205030503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endParaRPr lang="en-US" u="sng" kern="100" dirty="0">
              <a:solidFill>
                <a:schemeClr val="bg1"/>
              </a:solidFill>
              <a:effectLst/>
              <a:latin typeface="Book Antiqua" panose="0204060205030503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endParaRPr lang="en-IN" kern="100" dirty="0">
              <a:solidFill>
                <a:schemeClr val="bg1"/>
              </a:solidFill>
              <a:effectLst/>
              <a:latin typeface="Book Antiqua" panose="0204060205030503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52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A36B3A-558B-413E-877B-7275290AB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42" y="715961"/>
            <a:ext cx="6477000" cy="118903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75CE5-70A2-411D-881E-7B75B8293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743" y="1905000"/>
            <a:ext cx="6477000" cy="3276600"/>
          </a:xfrm>
        </p:spPr>
        <p:txBody>
          <a:bodyPr/>
          <a:lstStyle/>
          <a:p>
            <a:r>
              <a:rPr lang="en-US" altLang="en-US" dirty="0"/>
              <a:t>List the resources you used for your research:</a:t>
            </a:r>
          </a:p>
          <a:p>
            <a:pPr lvl="1"/>
            <a:r>
              <a:rPr lang="fr-FR" dirty="0"/>
              <a:t>Source #1</a:t>
            </a:r>
          </a:p>
          <a:p>
            <a:pPr lvl="1"/>
            <a:r>
              <a:rPr lang="fr-FR" dirty="0"/>
              <a:t>Source #2</a:t>
            </a:r>
          </a:p>
          <a:p>
            <a:pPr lvl="1"/>
            <a:r>
              <a:rPr lang="fr-FR" dirty="0"/>
              <a:t>Source #3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21EEF-7F8E-4C37-0633-517C9C2F0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956" y="1107567"/>
            <a:ext cx="4524375" cy="111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C4492D-71BA-811C-0E28-59E892D00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0"/>
            <a:ext cx="4524375" cy="1114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620E02-024D-92C2-C004-9FA8F4BD1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84" y="5743575"/>
            <a:ext cx="4524375" cy="1114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B9DFC4-863F-0D00-5FA4-50C076952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85" y="4988139"/>
            <a:ext cx="4524375" cy="1114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7AB2B8-1614-0972-CF4E-89E505A4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86" y="3200198"/>
            <a:ext cx="4524375" cy="1114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5FC69-1FD3-F0C2-E603-67A197846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86" y="4258222"/>
            <a:ext cx="4524375" cy="1114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3FB04A-B49B-55C6-B0FB-72E4B6BF8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87" y="2106782"/>
            <a:ext cx="4524375" cy="1114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1F7E07-014D-8447-B190-7F216C59B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84" y="0"/>
            <a:ext cx="4524375" cy="1114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9EB79E-777D-8953-3161-EF2E8298A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87" y="1037624"/>
            <a:ext cx="4524375" cy="1114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5BC9E7-BEFF-BCDD-C558-AB0462801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5743575"/>
            <a:ext cx="4524375" cy="11144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B8BD3E-A772-D248-73EC-0BB83F8ED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6" y="4988139"/>
            <a:ext cx="4524375" cy="11144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91F49D-9620-45B8-10EC-794A5955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7" y="4258222"/>
            <a:ext cx="4524375" cy="1114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0AFC9C-D51D-C1FA-D598-BC853AF21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787" y="3451117"/>
            <a:ext cx="4524375" cy="11144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7504B5-5A64-11B3-6B5E-9DAA1907E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788" y="2695681"/>
            <a:ext cx="4524375" cy="11144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F454188-DFA2-D2F0-8B3D-0B5D68E99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789" y="1965764"/>
            <a:ext cx="4524375" cy="11144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144ECD-5241-74F5-6A77-EDF9B939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82" y="1485353"/>
            <a:ext cx="4524375" cy="11144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A2A5FA-75FF-0E91-D49B-2560C30AF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83" y="729917"/>
            <a:ext cx="4524375" cy="11144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350AF6-7568-935A-5333-ED58CD218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84" y="0"/>
            <a:ext cx="4524375" cy="11144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F65F87-FED1-F951-1E05-A9C428C55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82" y="4078728"/>
            <a:ext cx="4524375" cy="11144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483743-03E0-8A7F-0FC6-64BF40D1B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83" y="3323292"/>
            <a:ext cx="4524375" cy="11144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105BC66-E736-6057-95CB-B22C15649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84" y="2593375"/>
            <a:ext cx="4524375" cy="11144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AF3038-8896-D0B4-B217-837ADA613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42" y="5743575"/>
            <a:ext cx="4524375" cy="11144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C16C209-E0A5-1212-F0EB-041267967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43" y="4988139"/>
            <a:ext cx="4524375" cy="11144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D27A733-4CE8-D4B5-F8FC-84C8ACA8E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44" y="4258222"/>
            <a:ext cx="4524375" cy="11144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E89B01D-1666-D297-A083-6F939AA8C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748683" cy="6858000"/>
          </a:xfrm>
          <a:prstGeom prst="rect">
            <a:avLst/>
          </a:prstGeom>
        </p:spPr>
      </p:pic>
      <p:sp>
        <p:nvSpPr>
          <p:cNvPr id="33" name="Title 6">
            <a:extLst>
              <a:ext uri="{FF2B5EF4-FFF2-40B4-BE49-F238E27FC236}">
                <a16:creationId xmlns:a16="http://schemas.microsoft.com/office/drawing/2014/main" id="{4C9C4A6A-46F4-0401-D322-44EE1FD4F3D4}"/>
              </a:ext>
            </a:extLst>
          </p:cNvPr>
          <p:cNvSpPr txBox="1">
            <a:spLocks/>
          </p:cNvSpPr>
          <p:nvPr/>
        </p:nvSpPr>
        <p:spPr>
          <a:xfrm>
            <a:off x="831042" y="176385"/>
            <a:ext cx="6477000" cy="70349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4000" b="1" kern="1200" spc="-50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latin typeface="Book Antiqua" panose="02040602050305030304" pitchFamily="18" charset="0"/>
              </a:rPr>
              <a:t>References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426A07-E487-2E49-992E-BC53A44A99CB}"/>
              </a:ext>
            </a:extLst>
          </p:cNvPr>
          <p:cNvSpPr txBox="1"/>
          <p:nvPr/>
        </p:nvSpPr>
        <p:spPr>
          <a:xfrm>
            <a:off x="831042" y="941254"/>
            <a:ext cx="1118944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Liu, M., &amp; Ma, Z. (2022). A systematic review of telehealth screening, assessment, and diagnosis of autism spectrum disorder. </a:t>
            </a:r>
            <a:r>
              <a:rPr lang="en-US" i="1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Child Adolesc Psychiatry Ment Health</a:t>
            </a: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,</a:t>
            </a:r>
            <a:r>
              <a:rPr lang="en-US" i="1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16</a:t>
            </a: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(1), 79. </a:t>
            </a:r>
            <a:r>
              <a:rPr lang="en-US" u="sng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https://doi.org/10.1186/s13034-022-00514-6</a:t>
            </a: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indent="-342900">
              <a:buFontTx/>
              <a:buAutoNum type="arabicPeriod" startAt="6"/>
            </a:pP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Onishchenko, D., Huang, Y., van Horne, J., Smith, P. J., Msall, M. E., &amp; Chattopadhyay, I. (2021). Reduced false positives in autism screening via digital biomarkers inferred from deep comorbidity patterns. </a:t>
            </a:r>
            <a:r>
              <a:rPr lang="en-US" i="1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Science Advances</a:t>
            </a: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,</a:t>
            </a:r>
            <a:r>
              <a:rPr lang="en-US" i="1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7</a:t>
            </a: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(41), eabf0354. </a:t>
            </a:r>
            <a:r>
              <a:rPr lang="en-US" u="sng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https://doi.org/doi:10.1126/sciadv.abf0354</a:t>
            </a: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indent="-342900">
              <a:buFontTx/>
              <a:buAutoNum type="arabicPeriod" startAt="6"/>
            </a:pP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Riva, V., Villa, L., Fulceri, F., Arduino, G. M., Leonti, G., Valeri, G., Casula, L., Zoccante, L., Puttini, E., Sogos, C., Presicce, M., Bentenuto, A., Apicella, F., Molteni, M., &amp; Scattoni, M. L. (2023). The teleNIDA: Early Screening of Autism Spectrum Disorder Through a Novel Telehealth Approach. </a:t>
            </a:r>
            <a:r>
              <a:rPr lang="en-US" i="1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J Autism Dev Disord</a:t>
            </a: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, 1-11. </a:t>
            </a:r>
            <a:r>
              <a:rPr lang="en-US" u="sng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https://doi.org/10.1007/s10803-023-05927-6</a:t>
            </a:r>
            <a:endParaRPr lang="en-US" u="sng" kern="100" dirty="0">
              <a:solidFill>
                <a:schemeClr val="bg1"/>
              </a:solidFill>
              <a:latin typeface="Book Antiqua" panose="0204060205030503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Tx/>
              <a:buAutoNum type="arabicPeriod" startAt="6"/>
            </a:pP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Ruel, A., Chiarella, S. S., Crivello, C., &amp; Poulin-Dubois, D. (2021). Concurrent Validity of the Modified Checklist for Autism in Toddlers (M-CHAT): Socio-cognitive and Verbal Skills in 18-Month-Old Infants. </a:t>
            </a:r>
            <a:r>
              <a:rPr lang="en-US" i="1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J Autism Dev Disord</a:t>
            </a: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,</a:t>
            </a:r>
            <a:r>
              <a:rPr lang="en-US" i="1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51</a:t>
            </a: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(3), 933-949. </a:t>
            </a:r>
            <a:r>
              <a:rPr lang="en-US" u="sng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https://doi.org/10.1007/s10803-020-04379-6</a:t>
            </a: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indent="-342900">
              <a:buFontTx/>
              <a:buAutoNum type="arabicPeriod" startAt="6"/>
            </a:pP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Sturner, R., Howard, B., Bergmann, P., Attar, S., Stewart-</a:t>
            </a:r>
            <a:r>
              <a:rPr lang="en-US" kern="100" dirty="0" err="1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Artz</a:t>
            </a: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, L., Bet, K., Allison, C., &amp; Baron-Cohen, S. (2022). Autism screening at 18 months of age: a comparison of the Q-CHAT-10 and M-CHAT screeners. </a:t>
            </a:r>
            <a:r>
              <a:rPr lang="en-US" i="1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Mol Autism</a:t>
            </a: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,</a:t>
            </a:r>
            <a:r>
              <a:rPr lang="en-US" i="1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13</a:t>
            </a: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(1), 2. </a:t>
            </a:r>
            <a:r>
              <a:rPr lang="en-US" u="sng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https://doi.org/10.1186/s13229-021-00480-4</a:t>
            </a:r>
            <a:endParaRPr lang="en-US" u="sng" kern="100" dirty="0">
              <a:solidFill>
                <a:schemeClr val="bg1"/>
              </a:solidFill>
              <a:effectLst/>
              <a:latin typeface="Book Antiqua" panose="0204060205030503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Tx/>
              <a:buAutoNum type="arabicPeriod" startAt="6"/>
            </a:pP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Sturner, R., Howard, B., Bergmann, P., Morrel, T., Andon, L., Marks, D., Rao, P., &amp; Landa, R. (2016). Autism Screening With Online Decision Support by Primary Care Pediatricians Aided by M-CHAT/F. </a:t>
            </a:r>
            <a:r>
              <a:rPr lang="en-US" i="1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Pediatrics</a:t>
            </a: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,</a:t>
            </a:r>
            <a:r>
              <a:rPr lang="en-US" i="1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138</a:t>
            </a:r>
            <a:r>
              <a:rPr lang="en-US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(3). </a:t>
            </a:r>
            <a:r>
              <a:rPr lang="en-US" u="sng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https://doi.org/10.1542/peds.2015-3036</a:t>
            </a:r>
            <a:endParaRPr lang="en-US" kern="100" dirty="0">
              <a:solidFill>
                <a:schemeClr val="bg1"/>
              </a:solidFill>
              <a:effectLst/>
              <a:latin typeface="Book Antiqua" panose="02040602050305030304" pitchFamily="18" charset="0"/>
              <a:ea typeface="Times New Roman" panose="02020603050405020304" pitchFamily="18" charset="0"/>
            </a:endParaRPr>
          </a:p>
          <a:p>
            <a:endParaRPr lang="en-GB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01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EC2DBC-9664-C7A8-7EE1-597947E84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27" y="-63524"/>
            <a:ext cx="12337638" cy="69392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737" y="639345"/>
            <a:ext cx="9141397" cy="615553"/>
          </a:xfrm>
        </p:spPr>
        <p:txBody>
          <a:bodyPr/>
          <a:lstStyle/>
          <a:p>
            <a:r>
              <a:rPr lang="en-US" dirty="0">
                <a:latin typeface="Book Antiqua" panose="02040602050305030304" pitchFamily="18" charset="0"/>
              </a:rPr>
              <a:t>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CBA01B-ECA4-4938-872A-B38BEB13A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5741" y="1894243"/>
            <a:ext cx="7799387" cy="1534757"/>
          </a:xfrm>
        </p:spPr>
        <p:txBody>
          <a:bodyPr/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Book Antiqua" panose="02040602050305030304" pitchFamily="18" charset="0"/>
              </a:rPr>
              <a:t>INTRODUCTION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Book Antiqua" panose="02040602050305030304" pitchFamily="18" charset="0"/>
              </a:rPr>
              <a:t>BACKGROUND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Book Antiqua" panose="02040602050305030304" pitchFamily="18" charset="0"/>
              </a:rPr>
              <a:t>HEALTH INFORMATICS (HI) INTERVENTIONS – </a:t>
            </a:r>
          </a:p>
          <a:p>
            <a:pPr marL="10287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Book Antiqua" panose="02040602050305030304" pitchFamily="18" charset="0"/>
              </a:rPr>
              <a:t>SCREENING TOOLS</a:t>
            </a:r>
          </a:p>
          <a:p>
            <a:pPr marL="10287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Book Antiqua" panose="02040602050305030304" pitchFamily="18" charset="0"/>
              </a:rPr>
              <a:t>ELECTRONIC HEALTH RECORD (EHR)</a:t>
            </a:r>
          </a:p>
          <a:p>
            <a:pPr marL="10287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Book Antiqua" panose="02040602050305030304" pitchFamily="18" charset="0"/>
              </a:rPr>
              <a:t>TELEHEALTH</a:t>
            </a:r>
          </a:p>
          <a:p>
            <a:pPr marL="10287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Book Antiqua" panose="02040602050305030304" pitchFamily="18" charset="0"/>
              </a:rPr>
              <a:t>WEARABLES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Book Antiqua" panose="02040602050305030304" pitchFamily="18" charset="0"/>
              </a:rPr>
              <a:t>CONCLUSION/RECOMMENDATION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en-US" sz="2000" dirty="0">
              <a:latin typeface="Book Antiqua" panose="0204060205030503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en-US" sz="2000" dirty="0">
              <a:latin typeface="Book Antiqua" panose="020406020503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54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4750B0B-C888-5664-707E-7E74FEB9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504" y="0"/>
            <a:ext cx="5349813" cy="68580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4C3CC42-1EEC-1037-14A9-7EEDE5762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541" y="3809972"/>
            <a:ext cx="876300" cy="1285875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266F5C65-489E-E3AA-2C8B-1A560C077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406" y="3809972"/>
            <a:ext cx="876300" cy="1285875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74F64476-B7EC-A67E-3F87-AEAB3B92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106" y="3809972"/>
            <a:ext cx="876300" cy="128587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068A642-BB11-1FA5-2DEF-DDBCF3431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806" y="3809972"/>
            <a:ext cx="876300" cy="128587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4A97D16E-97D0-D410-D0F1-378A33FD0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506" y="3809972"/>
            <a:ext cx="876300" cy="1285875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31F3D5CF-899E-5199-AF11-8AC79E3DD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421" y="4394961"/>
            <a:ext cx="876300" cy="128587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D6265A6C-98A9-0858-688B-7C1C48373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286" y="4394961"/>
            <a:ext cx="876300" cy="1285875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13D8CF45-66C4-9AEE-7A55-0FEA94ED6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986" y="4394961"/>
            <a:ext cx="876300" cy="1285875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956843CA-000F-9B86-79F1-DA57A3B24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686" y="4394961"/>
            <a:ext cx="876300" cy="1285875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FACCF962-D2FA-6188-C4CD-207F1238E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386" y="4394961"/>
            <a:ext cx="876300" cy="128587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CA87295-7A15-C371-67B9-69E0526C1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183" y="5569215"/>
            <a:ext cx="876300" cy="1285875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49EEB19-834D-8D15-E6E1-9969829BB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841" y="3809972"/>
            <a:ext cx="876300" cy="128587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5CD78A0-639B-EBC1-769A-FCBB420A8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505" y="5572125"/>
            <a:ext cx="876300" cy="128587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102351DE-3988-E4C8-514A-966C34063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7252" y="5572123"/>
            <a:ext cx="876300" cy="128587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5E5AED52-358E-885B-81C1-21FFE60A3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721" y="4394961"/>
            <a:ext cx="876300" cy="1285875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CB944296-1C17-0E26-6B60-C81057C77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222" y="2348009"/>
            <a:ext cx="876300" cy="1285875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032B25F-1BB4-D2EF-EA19-B5B97579B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787" y="2348009"/>
            <a:ext cx="876300" cy="1285875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287A6EA-CF52-2BB6-439B-8082172F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487" y="2348009"/>
            <a:ext cx="876300" cy="1285875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95EDB2ED-41C3-27FB-2289-605AB76F2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187" y="2348009"/>
            <a:ext cx="876300" cy="1285875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C292A16-239D-DE47-97BA-3A109C8B1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887" y="2348009"/>
            <a:ext cx="876300" cy="128587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52D8AB69-2AAD-056B-0A2C-C19E3F193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3914" y="1095173"/>
            <a:ext cx="876300" cy="1285875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025C0AA3-4EC9-21F5-5EE2-1B2CF120E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614" y="1095173"/>
            <a:ext cx="876300" cy="1285875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CAA1B49C-5F07-3921-88DD-EB8222E7E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479" y="1095173"/>
            <a:ext cx="876300" cy="128587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48752970-1356-4F29-5273-C4B8ABAAE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179" y="1095173"/>
            <a:ext cx="876300" cy="128587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28E25EE-5ADC-229A-00DC-B6A27933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879" y="1095173"/>
            <a:ext cx="876300" cy="1285875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3D70A545-24D3-2431-FE5E-7EB5D0A50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579" y="1095173"/>
            <a:ext cx="876300" cy="128587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8B0AC34C-4E92-1540-9A3C-D225C3818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922" y="2348009"/>
            <a:ext cx="876300" cy="128587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9E99905-8CCD-87E1-DED1-EF8512EB8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671" y="5572125"/>
            <a:ext cx="876300" cy="1285875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D028ECD2-288A-2C51-84EA-523771196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636" y="5572124"/>
            <a:ext cx="876300" cy="128587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5CF7FA00-2801-2928-0AC5-9879FBCB7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212" y="5572125"/>
            <a:ext cx="876300" cy="128587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1BE0275-920F-5DAF-0665-DC9C800E8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324" y="5572125"/>
            <a:ext cx="876300" cy="128587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06232249-53F2-AB39-5E09-F95D5524F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981" y="5569215"/>
            <a:ext cx="876300" cy="128587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717B35C9-3B9C-3AD7-25F3-5B880036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069" y="3835029"/>
            <a:ext cx="876300" cy="1285875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337A24A7-6BAB-49D6-0B1A-3F7D98D1A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769" y="3835029"/>
            <a:ext cx="876300" cy="1285875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9A6642FC-A922-FFCD-194B-4867370C1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634" y="3835029"/>
            <a:ext cx="876300" cy="1285875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1B38118C-403E-F585-6766-297739B8B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334" y="3835029"/>
            <a:ext cx="876300" cy="1285875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652F9430-F412-BB9E-FCE9-1F69346A9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034" y="3835029"/>
            <a:ext cx="876300" cy="128587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5AD8CEE6-124D-6DAF-6F14-203D05E6E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734" y="3835029"/>
            <a:ext cx="876300" cy="1285875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3C58E1B-9B9D-3CBE-5BDC-CED4B1611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867" y="5572125"/>
            <a:ext cx="876300" cy="1285875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35C2A379-352D-302A-F716-3EBFD1D43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812" y="5572125"/>
            <a:ext cx="876300" cy="128587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30D7EE6D-1A5C-C644-290A-72B8C67E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395" y="5572125"/>
            <a:ext cx="876300" cy="1285875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B24A5639-2A74-8DEE-721A-7249BA24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949" y="4420018"/>
            <a:ext cx="876300" cy="1285875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F2AF67DD-528F-A796-2881-CF610D3A9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649" y="4420018"/>
            <a:ext cx="876300" cy="1285875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71F322D2-80E7-B034-E55E-1587BCF1F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514" y="4420018"/>
            <a:ext cx="876300" cy="1285875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425ACDEF-7DEE-398E-6249-167E7AAFE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14" y="4420018"/>
            <a:ext cx="876300" cy="1285875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0134BE94-5EF5-8FB3-70A4-146F45B18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914" y="4420018"/>
            <a:ext cx="876300" cy="1285875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DC964101-B414-0890-1E15-DB718B67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14" y="4420018"/>
            <a:ext cx="876300" cy="1285875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86CF1E4F-7EC1-E55F-8CA0-EC90E7AD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142" y="1120230"/>
            <a:ext cx="876300" cy="1285875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5893EEF9-266D-542C-2B1D-77056EDEA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842" y="1120230"/>
            <a:ext cx="876300" cy="1285875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54E3484B-E7E8-557E-274E-CA31325EE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707" y="1120230"/>
            <a:ext cx="876300" cy="1285875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F84C82EB-7742-F666-9D38-09A5D076F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407" y="1120230"/>
            <a:ext cx="876300" cy="1285875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9C99260-D6F0-119F-D284-6840A8BB2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107" y="1120230"/>
            <a:ext cx="876300" cy="1285875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67B3A771-BE02-C44F-A7D7-5C4E27861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807" y="1120230"/>
            <a:ext cx="876300" cy="1285875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5D84D85-0F5B-3A84-41D8-A5D07A576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450" y="2373066"/>
            <a:ext cx="876300" cy="1285875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70874326-DC92-59ED-B9F6-7B1B5B5E4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150" y="2373066"/>
            <a:ext cx="876300" cy="1285875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3DDC2B83-7556-095D-873B-9C01AE407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015" y="2373066"/>
            <a:ext cx="876300" cy="1285875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524503CC-F57B-C6DE-82BB-AE90AD85A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715" y="2373066"/>
            <a:ext cx="876300" cy="1285875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98CF10B4-FF26-1FB8-B6A4-6717B290C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15" y="2373066"/>
            <a:ext cx="876300" cy="1285875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A4E1EA48-0114-4F93-01B9-47C9F54C1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115" y="2373066"/>
            <a:ext cx="876300" cy="128587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D33303C-CAE5-5628-D9D4-92D15A1BC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018" y="5565056"/>
            <a:ext cx="876300" cy="128587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7758387-CC6D-379D-CC8B-874DBA8F0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691" y="5572125"/>
            <a:ext cx="876300" cy="128587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FB67A16-CD3B-FF08-89AA-FD1164DEC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391" y="5572125"/>
            <a:ext cx="876300" cy="128587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04979C9-314D-6120-4069-4B9F87EE7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256" y="5572125"/>
            <a:ext cx="876300" cy="128587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3D3EEC1-BD42-A676-6B42-15662D15D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956" y="5572125"/>
            <a:ext cx="876300" cy="128587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E823400-4C23-AB05-FAF9-A411CDCE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607" y="5572125"/>
            <a:ext cx="876300" cy="128587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298A0182-2F63-E1D4-2055-49FFE66D4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53" y="5565056"/>
            <a:ext cx="876300" cy="12858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D80B3F-03FD-30DB-AA32-421CE267B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72125"/>
            <a:ext cx="876300" cy="128587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BF9C7A1-B01D-D67D-906D-1BCA421DE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356" y="5572125"/>
            <a:ext cx="876300" cy="12858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45847C8-6E29-74F2-C7A7-B51A729CB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056" y="5572125"/>
            <a:ext cx="876300" cy="128587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0FA0520-62DE-A370-BE11-4046F83AB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921" y="5572125"/>
            <a:ext cx="876300" cy="128587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CBADDB5-484F-C20B-9222-D88EDE441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621" y="5572125"/>
            <a:ext cx="876300" cy="128587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A342325-D6BE-D483-AAD8-7C810D01C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21" y="5572125"/>
            <a:ext cx="876300" cy="12858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BDC8BD1-9C1F-2915-7A17-3B73CD41E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991" y="2910"/>
            <a:ext cx="876300" cy="128587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1D73D95-650B-C307-4D0D-F5C1F2008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706" y="2720"/>
            <a:ext cx="876300" cy="12858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D26D244-209E-1F5F-5CAA-7E6C80FE3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406" y="2720"/>
            <a:ext cx="876300" cy="128587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369A61-F0DC-7CA2-E000-33CE19B3B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271" y="-190"/>
            <a:ext cx="876300" cy="12858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C8480CF-5F36-3091-6163-438C45E2A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991" y="0"/>
            <a:ext cx="876300" cy="128587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25636BA-15CE-2D8C-3B25-C0971652B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018" y="2553313"/>
            <a:ext cx="876300" cy="128587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79666E5-ECBE-6141-8F88-C46F82C42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626" y="2546693"/>
            <a:ext cx="876300" cy="128587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B7C447B-C4D1-929F-5BCE-A967167DC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7" y="2536632"/>
            <a:ext cx="876300" cy="128587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F764D21-1138-DA71-F100-F768C2854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022" y="2535572"/>
            <a:ext cx="876300" cy="12858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06C51D5-46BE-3995-1684-CE993B406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176" y="2538672"/>
            <a:ext cx="876300" cy="128587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9280BE5-8F16-A592-5B6C-F4FB2BDC0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506" y="2549603"/>
            <a:ext cx="876300" cy="128587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BD7C184-4193-2309-56A5-C7AD7AD57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567" y="1633739"/>
            <a:ext cx="876300" cy="128587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82A3A51-F62D-9E6A-8EAC-5DDA4C633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267" y="1633739"/>
            <a:ext cx="876300" cy="128587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D76ECFC-0B02-CB8D-8463-857896790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132" y="1633739"/>
            <a:ext cx="876300" cy="128587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2239F6B-9BC6-32BF-922B-9867EB18B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832" y="1633739"/>
            <a:ext cx="876300" cy="128587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296B0EC-F52A-40F0-81B5-075DE8DC4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32" y="1633739"/>
            <a:ext cx="876300" cy="128587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33B61BA-AD73-185D-2793-A691AEAA7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2" y="1582254"/>
            <a:ext cx="876300" cy="128587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6742EE-44C8-F96F-E35D-7B597BF21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991" y="5557587"/>
            <a:ext cx="876300" cy="128587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3003F66-56D5-A4E5-1C80-8E7FFE027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991" y="4290149"/>
            <a:ext cx="876300" cy="12858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0EAE6EE-1761-B07B-A1D2-3804D7B4F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991" y="3832568"/>
            <a:ext cx="876300" cy="12858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58F8CC5-F48E-F498-4BA1-75C02E9D3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991" y="2565130"/>
            <a:ext cx="876300" cy="128587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D540503-4F01-FC0F-8528-931D3EB5E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991" y="1279255"/>
            <a:ext cx="876300" cy="128587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D3861B7-60D8-74FC-7E4F-7279E045D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991" y="11817"/>
            <a:ext cx="876300" cy="128587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E7D500B-737A-FBE0-99B6-1AA2A5699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146" y="4271712"/>
            <a:ext cx="876300" cy="12858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D3331C-9B0C-EEE5-78A0-51BF85719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146" y="3814131"/>
            <a:ext cx="876300" cy="12858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BD7EE66-6366-7806-CF98-9D918ABC5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146" y="2546693"/>
            <a:ext cx="876300" cy="128587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56AAFDF-7376-B3BF-20A8-21EE472E0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146" y="1260818"/>
            <a:ext cx="876300" cy="128587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4DC57A4-F204-E2BD-7A56-02A58E1B9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146" y="0"/>
            <a:ext cx="876300" cy="12858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50C7224-A48F-362E-9514-51370D5CE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770" y="1270348"/>
            <a:ext cx="876300" cy="12858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D858B74-B4D8-3986-707A-DB3145258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770" y="2910"/>
            <a:ext cx="876300" cy="12858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5B68FBC-39C5-603E-FF82-C9C7CDF2D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70" y="1270348"/>
            <a:ext cx="876300" cy="12858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FA94153-7DDB-240C-8B7F-669FA2873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765" y="0"/>
            <a:ext cx="876300" cy="12858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3B5143-669D-5620-CA4D-4B51C0E00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335" y="1267438"/>
            <a:ext cx="876300" cy="12858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01C73C-684F-1930-1621-29528D42D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335" y="0"/>
            <a:ext cx="876300" cy="12858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A9D1E6A-BB10-B99F-D775-21830FD30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035" y="1267438"/>
            <a:ext cx="876300" cy="12858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7684779-FECB-1CAD-414A-15E308BDE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035" y="0"/>
            <a:ext cx="876300" cy="12858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57B4D5-1BCD-E073-3259-79225B9D9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267438"/>
            <a:ext cx="876300" cy="12858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6201FC-DAF6-7A03-A2C2-B32B57C72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0"/>
            <a:ext cx="876300" cy="12858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C5C12FC-373B-823B-40AF-6A5447429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267438"/>
            <a:ext cx="876300" cy="12858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FD5D5E-AF2A-801C-5367-D97DA982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0"/>
            <a:ext cx="876300" cy="12858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0BF896-A870-96BB-4CF2-C7A8E18EB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1267438"/>
            <a:ext cx="876300" cy="12858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BE85AD-4300-705B-EBDD-81663D3DB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0"/>
            <a:ext cx="876300" cy="12858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66FB00-5332-161C-0100-762AC868F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8332"/>
            <a:ext cx="876300" cy="1285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A4A148-F772-3BEA-8C04-71BBBEB6B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0751"/>
            <a:ext cx="876300" cy="1285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D8895F-5160-C9DE-63B4-0103721BC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3313"/>
            <a:ext cx="876300" cy="1285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7AFBFE-5569-EA7F-528F-1BFF77BEE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7438"/>
            <a:ext cx="876300" cy="1285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06FEEA-4FCB-933E-4141-AA36A6F5E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6300" cy="128587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7BA0B6F-5258-479C-87B7-C806E675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90" y="297360"/>
            <a:ext cx="6477000" cy="703496"/>
          </a:xfrm>
        </p:spPr>
        <p:txBody>
          <a:bodyPr/>
          <a:lstStyle/>
          <a:p>
            <a:r>
              <a:rPr lang="en-US" dirty="0">
                <a:latin typeface="Book Antiqua" panose="02040602050305030304" pitchFamily="18" charset="0"/>
              </a:rPr>
              <a:t>Introduction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4290" y="1179576"/>
            <a:ext cx="4980670" cy="19019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kern="100" dirty="0">
                <a:latin typeface="Book Antiqua" panose="0204060205030503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b="0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utism is a multifaceted neurological and developmental condition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It is characterized by impairments in social communication and the manifestation of restricted interests and repetitive behaviors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7E7BB-8BAD-205E-9E80-55623F52F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290" y="2874814"/>
            <a:ext cx="4980670" cy="38286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24460D-4E8B-3B6A-C388-5E6128E06CF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2730" y="1113034"/>
            <a:ext cx="5517731" cy="2557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C2BA73-DBEC-B588-B676-7B641715C637}"/>
              </a:ext>
            </a:extLst>
          </p:cNvPr>
          <p:cNvSpPr txBox="1"/>
          <p:nvPr/>
        </p:nvSpPr>
        <p:spPr>
          <a:xfrm>
            <a:off x="5752730" y="313331"/>
            <a:ext cx="5517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kern="100" dirty="0">
                <a:solidFill>
                  <a:schemeClr val="bg1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Why is there a need to address Autism Spectrum Disorders (ASD) ?</a:t>
            </a:r>
            <a:endParaRPr lang="en-US" sz="1900" b="1" kern="100" dirty="0">
              <a:solidFill>
                <a:schemeClr val="bg1"/>
              </a:solidFill>
              <a:effectLst/>
              <a:latin typeface="Book Antiqua" panose="0204060205030503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IN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AAFB9B-1AA4-303F-0AA9-BA42564785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3317" y="0"/>
            <a:ext cx="748683" cy="6858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9F21A27-2D2B-13BC-7C85-7BBD13DB3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927" y="2720"/>
            <a:ext cx="876300" cy="128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845130-5C76-0F3E-3E7C-2830DE6D94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6357" y="3817172"/>
            <a:ext cx="5884379" cy="2886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6110EB-E8EC-0BAC-D11D-F39FB57EEA62}"/>
              </a:ext>
            </a:extLst>
          </p:cNvPr>
          <p:cNvSpPr txBox="1"/>
          <p:nvPr/>
        </p:nvSpPr>
        <p:spPr>
          <a:xfrm>
            <a:off x="6022994" y="3876521"/>
            <a:ext cx="2589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Total Autism Funding By NIH from 2011-2022</a:t>
            </a:r>
            <a:endParaRPr lang="en-IN" sz="16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66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4A24524-32E8-09D8-1903-57CD596F5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4342"/>
            <a:ext cx="12192000" cy="883658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9D6DC72A-F599-1DFA-8C0A-470E20DBD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716" y="14784"/>
            <a:ext cx="476250" cy="1724025"/>
          </a:xfrm>
          <a:prstGeom prst="rect">
            <a:avLst/>
          </a:prstGeom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id="{3979B192-4FEF-9FA5-4D2C-7F225BEC1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716" y="3447033"/>
            <a:ext cx="476250" cy="1724025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00C9225E-FB5C-7B2B-23CD-DA0904D8B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716" y="1736758"/>
            <a:ext cx="476250" cy="1724025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AFE23D6E-21A7-E288-6395-8FA6972F4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065" y="5135545"/>
            <a:ext cx="476250" cy="1724025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F9108E3F-1498-DF29-BCEB-37335253D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000" y="4928"/>
            <a:ext cx="516679" cy="1724025"/>
          </a:xfrm>
          <a:prstGeom prst="rect">
            <a:avLst/>
          </a:prstGeom>
        </p:spPr>
      </p:pic>
      <p:pic>
        <p:nvPicPr>
          <p:cNvPr id="250" name="Picture 249">
            <a:extLst>
              <a:ext uri="{FF2B5EF4-FFF2-40B4-BE49-F238E27FC236}">
                <a16:creationId xmlns:a16="http://schemas.microsoft.com/office/drawing/2014/main" id="{A9D82BCD-6AF4-0D14-5E43-D9657ACF1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001" y="3437177"/>
            <a:ext cx="476250" cy="1724025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2A608708-8C46-6403-7563-07CAD4229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000" y="1726902"/>
            <a:ext cx="516679" cy="1724025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593BC881-A0D2-231F-D2AE-54D8AEEC0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175" y="5135545"/>
            <a:ext cx="476250" cy="1724025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92C3A68D-D914-5B23-DC64-DDBC445D1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528" y="9855"/>
            <a:ext cx="476250" cy="1724025"/>
          </a:xfrm>
          <a:prstGeom prst="rect">
            <a:avLst/>
          </a:prstGeom>
        </p:spPr>
      </p:pic>
      <p:pic>
        <p:nvPicPr>
          <p:cNvPr id="254" name="Picture 253">
            <a:extLst>
              <a:ext uri="{FF2B5EF4-FFF2-40B4-BE49-F238E27FC236}">
                <a16:creationId xmlns:a16="http://schemas.microsoft.com/office/drawing/2014/main" id="{A7A514C9-6CB7-C439-9DBF-6BE26821B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971" y="3442105"/>
            <a:ext cx="476250" cy="1724025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3B4BDAD9-9F3D-66FE-A6DC-B9846B9C1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639" y="1739425"/>
            <a:ext cx="476250" cy="1724025"/>
          </a:xfrm>
          <a:prstGeom prst="rect">
            <a:avLst/>
          </a:prstGeom>
        </p:spPr>
      </p:pic>
      <p:pic>
        <p:nvPicPr>
          <p:cNvPr id="256" name="Picture 255">
            <a:extLst>
              <a:ext uri="{FF2B5EF4-FFF2-40B4-BE49-F238E27FC236}">
                <a16:creationId xmlns:a16="http://schemas.microsoft.com/office/drawing/2014/main" id="{818A789F-442B-0D3A-FDB3-E88E99660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829" y="5133974"/>
            <a:ext cx="476250" cy="1724025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37E63C68-7C86-4F87-FADE-8C6B40FB1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425" y="2877"/>
            <a:ext cx="476250" cy="1724025"/>
          </a:xfrm>
          <a:prstGeom prst="rect">
            <a:avLst/>
          </a:prstGeom>
        </p:spPr>
      </p:pic>
      <p:pic>
        <p:nvPicPr>
          <p:cNvPr id="258" name="Picture 257">
            <a:extLst>
              <a:ext uri="{FF2B5EF4-FFF2-40B4-BE49-F238E27FC236}">
                <a16:creationId xmlns:a16="http://schemas.microsoft.com/office/drawing/2014/main" id="{3F283030-9674-2E33-12B2-F235CC374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221" y="3437177"/>
            <a:ext cx="476250" cy="1724025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4B2E93C8-EC75-53FD-62DE-1FF2123F2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9322" y="1696798"/>
            <a:ext cx="476250" cy="1724025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3F02090A-2ADA-E0A2-998B-BB64EB819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378" y="5133975"/>
            <a:ext cx="476250" cy="1724025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1707D2A0-C4D3-C2C1-CF09-B25A7AC21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191" y="9856"/>
            <a:ext cx="476250" cy="1724025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BB0BC821-83BE-2BD2-0FD2-8929A7757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2337" y="3425162"/>
            <a:ext cx="476250" cy="1724025"/>
          </a:xfrm>
          <a:prstGeom prst="rect">
            <a:avLst/>
          </a:prstGeom>
        </p:spPr>
      </p:pic>
      <p:pic>
        <p:nvPicPr>
          <p:cNvPr id="263" name="Picture 262">
            <a:extLst>
              <a:ext uri="{FF2B5EF4-FFF2-40B4-BE49-F238E27FC236}">
                <a16:creationId xmlns:a16="http://schemas.microsoft.com/office/drawing/2014/main" id="{86B07884-47E2-747C-9FB1-5E07EDFB9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191" y="1731830"/>
            <a:ext cx="476250" cy="1724025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9AE78F42-0FEF-77BE-BBCF-739AD5605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774" y="5098354"/>
            <a:ext cx="476250" cy="1724025"/>
          </a:xfrm>
          <a:prstGeom prst="rect">
            <a:avLst/>
          </a:prstGeom>
        </p:spPr>
      </p:pic>
      <p:pic>
        <p:nvPicPr>
          <p:cNvPr id="265" name="Picture 264">
            <a:extLst>
              <a:ext uri="{FF2B5EF4-FFF2-40B4-BE49-F238E27FC236}">
                <a16:creationId xmlns:a16="http://schemas.microsoft.com/office/drawing/2014/main" id="{9785413E-3E73-C7AF-25F5-A68E28AE9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5856" y="9856"/>
            <a:ext cx="476250" cy="1724025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505F15F5-8E61-C3FD-6920-3A1643FC5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886" y="3443104"/>
            <a:ext cx="476250" cy="1724025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B1AB23C2-E70D-14BD-A61E-04ED004CC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5856" y="1731830"/>
            <a:ext cx="476250" cy="1724025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A67F9D17-E371-E68E-99C7-92564CB2D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246" y="5133975"/>
            <a:ext cx="501112" cy="1724025"/>
          </a:xfrm>
          <a:prstGeom prst="rect">
            <a:avLst/>
          </a:prstGeom>
        </p:spPr>
      </p:pic>
      <p:pic>
        <p:nvPicPr>
          <p:cNvPr id="269" name="Picture 268">
            <a:extLst>
              <a:ext uri="{FF2B5EF4-FFF2-40B4-BE49-F238E27FC236}">
                <a16:creationId xmlns:a16="http://schemas.microsoft.com/office/drawing/2014/main" id="{685D54C7-C240-47AA-066B-FE22E4B15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3826" y="14784"/>
            <a:ext cx="476250" cy="1724025"/>
          </a:xfrm>
          <a:prstGeom prst="rect">
            <a:avLst/>
          </a:pr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4C44A9CF-D1A1-9E9B-7D6C-16290B732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6854" y="3447032"/>
            <a:ext cx="476250" cy="1724025"/>
          </a:xfrm>
          <a:prstGeom prst="rect">
            <a:avLst/>
          </a:prstGeom>
        </p:spPr>
      </p:pic>
      <p:pic>
        <p:nvPicPr>
          <p:cNvPr id="271" name="Picture 270">
            <a:extLst>
              <a:ext uri="{FF2B5EF4-FFF2-40B4-BE49-F238E27FC236}">
                <a16:creationId xmlns:a16="http://schemas.microsoft.com/office/drawing/2014/main" id="{8DC9E52B-D123-2546-7121-2D25D2CC5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3826" y="1736758"/>
            <a:ext cx="476250" cy="1724025"/>
          </a:xfrm>
          <a:prstGeom prst="rect">
            <a:avLst/>
          </a:prstGeom>
        </p:spPr>
      </p:pic>
      <p:pic>
        <p:nvPicPr>
          <p:cNvPr id="272" name="Picture 271">
            <a:extLst>
              <a:ext uri="{FF2B5EF4-FFF2-40B4-BE49-F238E27FC236}">
                <a16:creationId xmlns:a16="http://schemas.microsoft.com/office/drawing/2014/main" id="{F47CE6C2-A6E4-45CF-427D-1C1EBA257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9002" y="5135545"/>
            <a:ext cx="476250" cy="1724025"/>
          </a:xfrm>
          <a:prstGeom prst="rect">
            <a:avLst/>
          </a:prstGeom>
        </p:spPr>
      </p:pic>
      <p:pic>
        <p:nvPicPr>
          <p:cNvPr id="273" name="Picture 272">
            <a:extLst>
              <a:ext uri="{FF2B5EF4-FFF2-40B4-BE49-F238E27FC236}">
                <a16:creationId xmlns:a16="http://schemas.microsoft.com/office/drawing/2014/main" id="{354ACA69-6E09-AA5C-35F9-DC20B251C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0076" y="9856"/>
            <a:ext cx="476250" cy="1724025"/>
          </a:xfrm>
          <a:prstGeom prst="rect">
            <a:avLst/>
          </a:prstGeom>
        </p:spPr>
      </p:pic>
      <p:pic>
        <p:nvPicPr>
          <p:cNvPr id="274" name="Picture 273">
            <a:extLst>
              <a:ext uri="{FF2B5EF4-FFF2-40B4-BE49-F238E27FC236}">
                <a16:creationId xmlns:a16="http://schemas.microsoft.com/office/drawing/2014/main" id="{89831706-3434-7368-C081-505778C3F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2421" y="3442719"/>
            <a:ext cx="514463" cy="1724025"/>
          </a:xfrm>
          <a:prstGeom prst="rect">
            <a:avLst/>
          </a:prstGeom>
        </p:spPr>
      </p:pic>
      <p:pic>
        <p:nvPicPr>
          <p:cNvPr id="275" name="Picture 274">
            <a:extLst>
              <a:ext uri="{FF2B5EF4-FFF2-40B4-BE49-F238E27FC236}">
                <a16:creationId xmlns:a16="http://schemas.microsoft.com/office/drawing/2014/main" id="{57BFDEDD-39C9-2895-F0DE-5C912924D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0076" y="1731830"/>
            <a:ext cx="476250" cy="1724025"/>
          </a:xfrm>
          <a:prstGeom prst="rect">
            <a:avLst/>
          </a:pr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789B62E8-E3BA-C21F-A0AE-A91D9D1F7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2478" y="5129044"/>
            <a:ext cx="476250" cy="1724025"/>
          </a:xfrm>
          <a:prstGeom prst="rect">
            <a:avLst/>
          </a:prstGeom>
        </p:spPr>
      </p:pic>
      <p:pic>
        <p:nvPicPr>
          <p:cNvPr id="277" name="Picture 276">
            <a:extLst>
              <a:ext uri="{FF2B5EF4-FFF2-40B4-BE49-F238E27FC236}">
                <a16:creationId xmlns:a16="http://schemas.microsoft.com/office/drawing/2014/main" id="{B44B13EB-D3D2-8D28-52B7-A033845C9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8046" y="14784"/>
            <a:ext cx="476250" cy="1724025"/>
          </a:xfrm>
          <a:prstGeom prst="rect">
            <a:avLst/>
          </a:pr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id="{50BB819A-A372-479B-8894-845796C9F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9913" y="3439137"/>
            <a:ext cx="516952" cy="1724025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31310C38-A847-3E3E-CB90-4F576BB65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8046" y="1736758"/>
            <a:ext cx="476250" cy="1724025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52801707-AF00-DC6D-0421-8BA13F863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9104" y="5131690"/>
            <a:ext cx="476250" cy="1724025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E931DD3D-C016-5CE5-2340-15E3F992C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934" y="5129045"/>
            <a:ext cx="476250" cy="1724025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BAC9CEDA-23BE-686D-DF17-5AC59ED0E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770" y="5131690"/>
            <a:ext cx="476250" cy="1724025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AE1A7938-C7BF-A274-5D9B-D0278586C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118" y="5133975"/>
            <a:ext cx="476250" cy="1724025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516EF117-8EA8-DEC3-F8AF-138163EBB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405" y="5133975"/>
            <a:ext cx="476250" cy="1724025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5A10738E-E675-273D-34D6-625A6456B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815" y="5017623"/>
            <a:ext cx="476250" cy="172402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E007184-A2DE-BCEF-FAD7-6EF2D3527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20" y="0"/>
            <a:ext cx="476250" cy="172402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342068E-5A79-C12E-7BA3-AC249D515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47" y="-1138"/>
            <a:ext cx="476250" cy="172402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4A72323-9AF4-A28E-3E0D-76FA5B085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53" y="0"/>
            <a:ext cx="476250" cy="172402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1BD3D7B-EFC7-5069-57A4-686B207D6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875" y="0"/>
            <a:ext cx="476250" cy="172402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8C35271A-DF25-1878-809B-6E5457F20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855" y="0"/>
            <a:ext cx="476250" cy="172402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6BFDFE50-D77E-CEA5-4D91-2DED59071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825" y="4928"/>
            <a:ext cx="476250" cy="172402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EC2F4A6-FD80-F8C4-41D6-A84D42BDD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075" y="0"/>
            <a:ext cx="476250" cy="1724025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C9BF821B-598F-307E-1203-4403F9D73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30" y="3427321"/>
            <a:ext cx="476250" cy="1724025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770E127F-BFD0-BB3A-EF5F-6CC99CCAF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873" y="1712207"/>
            <a:ext cx="503642" cy="1724025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6DDF0AD3-5982-EF3F-11A6-209CC968A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416" y="147"/>
            <a:ext cx="476250" cy="1724025"/>
          </a:xfrm>
          <a:prstGeom prst="rect">
            <a:avLst/>
          </a:prstGeom>
        </p:spPr>
      </p:pic>
      <p:graphicFrame>
        <p:nvGraphicFramePr>
          <p:cNvPr id="2" name="Content Placeholder 6" descr="key people SmartArt Graphic">
            <a:extLst>
              <a:ext uri="{FF2B5EF4-FFF2-40B4-BE49-F238E27FC236}">
                <a16:creationId xmlns:a16="http://schemas.microsoft.com/office/drawing/2014/main" id="{2830ECF0-1171-FC51-307B-CED41EF97A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2569960"/>
              </p:ext>
            </p:extLst>
          </p:nvPr>
        </p:nvGraphicFramePr>
        <p:xfrm>
          <a:off x="87297" y="989924"/>
          <a:ext cx="4530423" cy="2696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58" name="Picture 157">
            <a:extLst>
              <a:ext uri="{FF2B5EF4-FFF2-40B4-BE49-F238E27FC236}">
                <a16:creationId xmlns:a16="http://schemas.microsoft.com/office/drawing/2014/main" id="{6F97B7D2-4AD6-A411-AFB9-54A6D821D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567" y="1718080"/>
            <a:ext cx="476250" cy="1724025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163573FB-6B4B-B954-CB02-CCA15FA65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822" y="2285"/>
            <a:ext cx="513325" cy="1724025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775F81DB-C352-C07C-A351-FF0BC8749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550" y="1717046"/>
            <a:ext cx="476250" cy="17240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DC37BE7-ABE7-7E28-7908-BA01659D6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7321"/>
            <a:ext cx="476250" cy="17240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A4C9DB9-6A34-178C-C507-E67894D1A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7046"/>
            <a:ext cx="476250" cy="172402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4BACF78-968D-FE94-C684-585FA8AE1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33975"/>
            <a:ext cx="476250" cy="17240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16" y="343591"/>
            <a:ext cx="10591800" cy="646332"/>
          </a:xfrm>
        </p:spPr>
        <p:txBody>
          <a:bodyPr/>
          <a:lstStyle/>
          <a:p>
            <a:r>
              <a:rPr lang="en-US" dirty="0">
                <a:latin typeface="Book Antiqua" panose="02040602050305030304" pitchFamily="18" charset="0"/>
              </a:rPr>
              <a:t>Background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0C0071-BA3D-4E5D-3C3B-46E6D89F3E27}"/>
              </a:ext>
            </a:extLst>
          </p:cNvPr>
          <p:cNvGrpSpPr/>
          <p:nvPr/>
        </p:nvGrpSpPr>
        <p:grpSpPr>
          <a:xfrm rot="15446709">
            <a:off x="8437325" y="2331604"/>
            <a:ext cx="328755" cy="482164"/>
            <a:chOff x="9694819" y="1786813"/>
            <a:chExt cx="167809" cy="162064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A2A49D7-FA7F-446C-3967-F9DD88872A41}"/>
                </a:ext>
              </a:extLst>
            </p:cNvPr>
            <p:cNvSpPr/>
            <p:nvPr/>
          </p:nvSpPr>
          <p:spPr>
            <a:xfrm rot="6222115">
              <a:off x="9697692" y="1783940"/>
              <a:ext cx="162064" cy="16780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2923194"/>
                <a:satOff val="-19565"/>
                <a:lumOff val="-12255"/>
                <a:alphaOff val="0"/>
              </a:schemeClr>
            </a:fillRef>
            <a:effectRef idx="0">
              <a:schemeClr val="accent3">
                <a:hueOff val="2923194"/>
                <a:satOff val="-19565"/>
                <a:lumOff val="-1225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Arrow: Right 4">
              <a:extLst>
                <a:ext uri="{FF2B5EF4-FFF2-40B4-BE49-F238E27FC236}">
                  <a16:creationId xmlns:a16="http://schemas.microsoft.com/office/drawing/2014/main" id="{D2AFE2B4-E8D6-2803-BD0A-90DD43800279}"/>
                </a:ext>
              </a:extLst>
            </p:cNvPr>
            <p:cNvSpPr txBox="1"/>
            <p:nvPr/>
          </p:nvSpPr>
          <p:spPr>
            <a:xfrm rot="17022115">
              <a:off x="9727760" y="1793884"/>
              <a:ext cx="113445" cy="1006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600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3C69F2-871C-C8B8-2EDC-6DC7F809D800}"/>
              </a:ext>
            </a:extLst>
          </p:cNvPr>
          <p:cNvGrpSpPr/>
          <p:nvPr/>
        </p:nvGrpSpPr>
        <p:grpSpPr>
          <a:xfrm rot="21197625">
            <a:off x="8254642" y="1472400"/>
            <a:ext cx="398658" cy="256425"/>
            <a:chOff x="7573245" y="1139625"/>
            <a:chExt cx="861465" cy="167809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67271C46-FD5A-FDE5-6EEA-633EB02D7412}"/>
                </a:ext>
              </a:extLst>
            </p:cNvPr>
            <p:cNvSpPr/>
            <p:nvPr/>
          </p:nvSpPr>
          <p:spPr>
            <a:xfrm rot="20919045">
              <a:off x="7573245" y="1139625"/>
              <a:ext cx="861465" cy="16780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461597"/>
                <a:satOff val="-9783"/>
                <a:lumOff val="-6127"/>
                <a:alphaOff val="0"/>
              </a:schemeClr>
            </a:fillRef>
            <a:effectRef idx="0">
              <a:schemeClr val="accent3">
                <a:hueOff val="1461597"/>
                <a:satOff val="-9783"/>
                <a:lumOff val="-612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Arrow: Right 4">
              <a:extLst>
                <a:ext uri="{FF2B5EF4-FFF2-40B4-BE49-F238E27FC236}">
                  <a16:creationId xmlns:a16="http://schemas.microsoft.com/office/drawing/2014/main" id="{76D30EF7-4F32-736D-F8E3-00CD4613C4A9}"/>
                </a:ext>
              </a:extLst>
            </p:cNvPr>
            <p:cNvSpPr txBox="1"/>
            <p:nvPr/>
          </p:nvSpPr>
          <p:spPr>
            <a:xfrm rot="20919045">
              <a:off x="7573737" y="1178140"/>
              <a:ext cx="811122" cy="1006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600" kern="12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4322BF-0386-5B7C-DBF5-9AF411AAF545}"/>
              </a:ext>
            </a:extLst>
          </p:cNvPr>
          <p:cNvGrpSpPr/>
          <p:nvPr/>
        </p:nvGrpSpPr>
        <p:grpSpPr>
          <a:xfrm>
            <a:off x="8913470" y="983096"/>
            <a:ext cx="2696944" cy="960431"/>
            <a:chOff x="10340174" y="1203939"/>
            <a:chExt cx="698373" cy="69837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8540B30-22F9-EAFE-10CB-06FE8C118E71}"/>
                </a:ext>
              </a:extLst>
            </p:cNvPr>
            <p:cNvSpPr/>
            <p:nvPr/>
          </p:nvSpPr>
          <p:spPr>
            <a:xfrm>
              <a:off x="10340174" y="1203939"/>
              <a:ext cx="698373" cy="69837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2338555"/>
                <a:satOff val="-15652"/>
                <a:lumOff val="-9804"/>
                <a:alphaOff val="0"/>
              </a:schemeClr>
            </a:fillRef>
            <a:effectRef idx="0">
              <a:schemeClr val="accent3">
                <a:hueOff val="2338555"/>
                <a:satOff val="-15652"/>
                <a:lumOff val="-980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: Rounded Corners 4">
              <a:extLst>
                <a:ext uri="{FF2B5EF4-FFF2-40B4-BE49-F238E27FC236}">
                  <a16:creationId xmlns:a16="http://schemas.microsoft.com/office/drawing/2014/main" id="{C06A4299-EBC0-6A3F-5A75-E2DCFE58DE40}"/>
                </a:ext>
              </a:extLst>
            </p:cNvPr>
            <p:cNvSpPr txBox="1"/>
            <p:nvPr/>
          </p:nvSpPr>
          <p:spPr>
            <a:xfrm>
              <a:off x="10360629" y="1224394"/>
              <a:ext cx="657463" cy="6574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u="sng" dirty="0">
                  <a:latin typeface="Book Antiqua" panose="02040602050305030304" pitchFamily="18" charset="0"/>
                </a:rPr>
                <a:t>2015</a:t>
              </a: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dirty="0">
                  <a:latin typeface="Book Antiqua" panose="02040602050305030304" pitchFamily="18" charset="0"/>
                </a:rPr>
                <a:t> SCREENING TOOLS</a:t>
              </a:r>
              <a:endParaRPr lang="en-IN" kern="1200" dirty="0">
                <a:latin typeface="Book Antiqua" panose="02040602050305030304" pitchFamily="18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77572CA-5BEB-7EA3-8929-B76C72A18064}"/>
              </a:ext>
            </a:extLst>
          </p:cNvPr>
          <p:cNvGrpSpPr/>
          <p:nvPr/>
        </p:nvGrpSpPr>
        <p:grpSpPr>
          <a:xfrm>
            <a:off x="9263557" y="2398506"/>
            <a:ext cx="2696944" cy="960431"/>
            <a:chOff x="10204143" y="2321924"/>
            <a:chExt cx="698373" cy="69837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209790A-F80C-01B3-A63E-7D12476A9F75}"/>
                </a:ext>
              </a:extLst>
            </p:cNvPr>
            <p:cNvSpPr/>
            <p:nvPr/>
          </p:nvSpPr>
          <p:spPr>
            <a:xfrm>
              <a:off x="10204143" y="2321924"/>
              <a:ext cx="698373" cy="69837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3507833"/>
                <a:satOff val="-23479"/>
                <a:lumOff val="-14705"/>
                <a:alphaOff val="0"/>
              </a:schemeClr>
            </a:fillRef>
            <a:effectRef idx="0">
              <a:schemeClr val="accent3">
                <a:hueOff val="3507833"/>
                <a:satOff val="-23479"/>
                <a:lumOff val="-1470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Rounded Corners 4">
              <a:extLst>
                <a:ext uri="{FF2B5EF4-FFF2-40B4-BE49-F238E27FC236}">
                  <a16:creationId xmlns:a16="http://schemas.microsoft.com/office/drawing/2014/main" id="{D368879D-C56E-C75F-5F8A-6FA76D5396B0}"/>
                </a:ext>
              </a:extLst>
            </p:cNvPr>
            <p:cNvSpPr txBox="1"/>
            <p:nvPr/>
          </p:nvSpPr>
          <p:spPr>
            <a:xfrm>
              <a:off x="10224598" y="2342379"/>
              <a:ext cx="657463" cy="6574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u="sng" kern="1200" dirty="0">
                  <a:latin typeface="Book Antiqua" panose="02040602050305030304" pitchFamily="18" charset="0"/>
                </a:rPr>
                <a:t>2016</a:t>
              </a: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kern="1200" dirty="0">
                  <a:latin typeface="Book Antiqua" panose="02040602050305030304" pitchFamily="18" charset="0"/>
                </a:rPr>
                <a:t> ELECTRONIC HEALTH RECORDS</a:t>
              </a:r>
              <a:endParaRPr lang="en-IN" kern="1200" dirty="0">
                <a:latin typeface="Book Antiqua" panose="02040602050305030304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52AD1EE-FEA8-4519-E1B3-789D3A721EF9}"/>
              </a:ext>
            </a:extLst>
          </p:cNvPr>
          <p:cNvGrpSpPr/>
          <p:nvPr/>
        </p:nvGrpSpPr>
        <p:grpSpPr>
          <a:xfrm rot="18092827">
            <a:off x="8385840" y="3352535"/>
            <a:ext cx="392489" cy="536745"/>
            <a:chOff x="9557589" y="2860593"/>
            <a:chExt cx="167809" cy="80689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B06C6957-D53F-022B-0DCE-02CDFEB89CA7}"/>
                </a:ext>
              </a:extLst>
            </p:cNvPr>
            <p:cNvSpPr/>
            <p:nvPr/>
          </p:nvSpPr>
          <p:spPr>
            <a:xfrm rot="5399977">
              <a:off x="9601149" y="2817033"/>
              <a:ext cx="80689" cy="16780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4384791"/>
                <a:satOff val="-29348"/>
                <a:lumOff val="-18382"/>
                <a:alphaOff val="0"/>
              </a:schemeClr>
            </a:fillRef>
            <a:effectRef idx="0">
              <a:schemeClr val="accent3">
                <a:hueOff val="4384791"/>
                <a:satOff val="-29348"/>
                <a:lumOff val="-1838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Arrow: Right 4">
              <a:extLst>
                <a:ext uri="{FF2B5EF4-FFF2-40B4-BE49-F238E27FC236}">
                  <a16:creationId xmlns:a16="http://schemas.microsoft.com/office/drawing/2014/main" id="{47F639E5-4053-D29B-08AB-DBBCB4D93101}"/>
                </a:ext>
              </a:extLst>
            </p:cNvPr>
            <p:cNvSpPr txBox="1"/>
            <p:nvPr/>
          </p:nvSpPr>
          <p:spPr>
            <a:xfrm rot="5399977">
              <a:off x="9613252" y="2838492"/>
              <a:ext cx="56482" cy="1006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6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92BAA8-73BC-4A7D-856E-345559077D96}"/>
              </a:ext>
            </a:extLst>
          </p:cNvPr>
          <p:cNvGrpSpPr/>
          <p:nvPr/>
        </p:nvGrpSpPr>
        <p:grpSpPr>
          <a:xfrm>
            <a:off x="9148130" y="3757905"/>
            <a:ext cx="2696944" cy="960431"/>
            <a:chOff x="10204149" y="3461789"/>
            <a:chExt cx="698373" cy="698373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2F6DDAE-6FDE-95DF-5AC4-37077E03CEA9}"/>
                </a:ext>
              </a:extLst>
            </p:cNvPr>
            <p:cNvSpPr/>
            <p:nvPr/>
          </p:nvSpPr>
          <p:spPr>
            <a:xfrm>
              <a:off x="10204149" y="3461789"/>
              <a:ext cx="698373" cy="69837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4677111"/>
                <a:satOff val="-31305"/>
                <a:lumOff val="-19607"/>
                <a:alphaOff val="0"/>
              </a:schemeClr>
            </a:fillRef>
            <a:effectRef idx="0">
              <a:schemeClr val="accent3">
                <a:hueOff val="4677111"/>
                <a:satOff val="-31305"/>
                <a:lumOff val="-1960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ectangle: Rounded Corners 4">
              <a:extLst>
                <a:ext uri="{FF2B5EF4-FFF2-40B4-BE49-F238E27FC236}">
                  <a16:creationId xmlns:a16="http://schemas.microsoft.com/office/drawing/2014/main" id="{28512EC9-3DDB-DCE1-0531-B044DD97DA18}"/>
                </a:ext>
              </a:extLst>
            </p:cNvPr>
            <p:cNvSpPr txBox="1"/>
            <p:nvPr/>
          </p:nvSpPr>
          <p:spPr>
            <a:xfrm>
              <a:off x="10224604" y="3482244"/>
              <a:ext cx="657463" cy="6574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u="sng" kern="1200" dirty="0">
                  <a:latin typeface="Book Antiqua" panose="02040602050305030304" pitchFamily="18" charset="0"/>
                </a:rPr>
                <a:t>2015</a:t>
              </a: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kern="1200" dirty="0">
                  <a:latin typeface="Book Antiqua" panose="02040602050305030304" pitchFamily="18" charset="0"/>
                </a:rPr>
                <a:t> TELEHEALTH</a:t>
              </a:r>
              <a:endParaRPr lang="en-IN" sz="1200" kern="1200" dirty="0">
                <a:latin typeface="Book Antiqua" panose="02040602050305030304" pitchFamily="18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96B0260-6BA4-9D26-D588-2283C921BD03}"/>
              </a:ext>
            </a:extLst>
          </p:cNvPr>
          <p:cNvGrpSpPr/>
          <p:nvPr/>
        </p:nvGrpSpPr>
        <p:grpSpPr>
          <a:xfrm rot="18152141">
            <a:off x="8299712" y="4511402"/>
            <a:ext cx="516692" cy="671908"/>
            <a:chOff x="9474320" y="3912535"/>
            <a:chExt cx="167809" cy="206178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E26E45E1-4681-0489-91C9-EBF3FFAD5432}"/>
                </a:ext>
              </a:extLst>
            </p:cNvPr>
            <p:cNvSpPr/>
            <p:nvPr/>
          </p:nvSpPr>
          <p:spPr>
            <a:xfrm rot="5834064">
              <a:off x="9455136" y="3931719"/>
              <a:ext cx="206178" cy="16780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846388"/>
                <a:satOff val="-39131"/>
                <a:lumOff val="-24509"/>
                <a:alphaOff val="0"/>
              </a:schemeClr>
            </a:fillRef>
            <a:effectRef idx="0">
              <a:schemeClr val="accent3">
                <a:hueOff val="5846388"/>
                <a:satOff val="-39131"/>
                <a:lumOff val="-2450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Arrow: Right 4">
              <a:extLst>
                <a:ext uri="{FF2B5EF4-FFF2-40B4-BE49-F238E27FC236}">
                  <a16:creationId xmlns:a16="http://schemas.microsoft.com/office/drawing/2014/main" id="{D7AA912E-0E28-5A20-0D9C-B0FF9CA4FE8D}"/>
                </a:ext>
              </a:extLst>
            </p:cNvPr>
            <p:cNvSpPr txBox="1"/>
            <p:nvPr/>
          </p:nvSpPr>
          <p:spPr>
            <a:xfrm rot="16634064">
              <a:off x="9483477" y="3940310"/>
              <a:ext cx="155835" cy="1006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600" kern="12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28D6128-A919-CDC0-CC81-7F8330596839}"/>
              </a:ext>
            </a:extLst>
          </p:cNvPr>
          <p:cNvGrpSpPr/>
          <p:nvPr/>
        </p:nvGrpSpPr>
        <p:grpSpPr>
          <a:xfrm>
            <a:off x="8972281" y="5168128"/>
            <a:ext cx="2696944" cy="960431"/>
            <a:chOff x="10204148" y="4389544"/>
            <a:chExt cx="698373" cy="698373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C801CEF-CA4B-B1AD-7C54-0124A021239F}"/>
                </a:ext>
              </a:extLst>
            </p:cNvPr>
            <p:cNvSpPr/>
            <p:nvPr/>
          </p:nvSpPr>
          <p:spPr>
            <a:xfrm>
              <a:off x="10204148" y="4389544"/>
              <a:ext cx="698373" cy="69837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846388"/>
                <a:satOff val="-39131"/>
                <a:lumOff val="-24509"/>
                <a:alphaOff val="0"/>
              </a:schemeClr>
            </a:fillRef>
            <a:effectRef idx="0">
              <a:schemeClr val="accent3">
                <a:hueOff val="5846388"/>
                <a:satOff val="-39131"/>
                <a:lumOff val="-2450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ectangle: Rounded Corners 4">
              <a:extLst>
                <a:ext uri="{FF2B5EF4-FFF2-40B4-BE49-F238E27FC236}">
                  <a16:creationId xmlns:a16="http://schemas.microsoft.com/office/drawing/2014/main" id="{A6C40644-348D-AA85-7FE7-9333E00FB716}"/>
                </a:ext>
              </a:extLst>
            </p:cNvPr>
            <p:cNvSpPr txBox="1"/>
            <p:nvPr/>
          </p:nvSpPr>
          <p:spPr>
            <a:xfrm>
              <a:off x="10224603" y="4409999"/>
              <a:ext cx="657463" cy="6574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u="sng" dirty="0">
                  <a:latin typeface="Book Antiqua" panose="02040602050305030304" pitchFamily="18" charset="0"/>
                </a:rPr>
                <a:t>2017 -&gt; 2021 -&gt; !! </a:t>
              </a:r>
              <a:r>
                <a:rPr lang="en-GB" dirty="0">
                  <a:latin typeface="Book Antiqua" panose="02040602050305030304" pitchFamily="18" charset="0"/>
                </a:rPr>
                <a:t>W</a:t>
              </a:r>
              <a:r>
                <a:rPr lang="en-IN" dirty="0">
                  <a:latin typeface="Book Antiqua" panose="02040602050305030304" pitchFamily="18" charset="0"/>
                </a:rPr>
                <a:t>EARABLES</a:t>
              </a:r>
              <a:endParaRPr lang="en-IN" sz="3200" kern="1200" dirty="0">
                <a:latin typeface="Book Antiqua" panose="02040602050305030304" pitchFamily="18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CB1C2B0-8D89-EEE7-83B2-D278E8789B6A}"/>
              </a:ext>
            </a:extLst>
          </p:cNvPr>
          <p:cNvGrpSpPr/>
          <p:nvPr/>
        </p:nvGrpSpPr>
        <p:grpSpPr>
          <a:xfrm rot="186257">
            <a:off x="3981793" y="2300417"/>
            <a:ext cx="369620" cy="322452"/>
            <a:chOff x="3688202" y="1345384"/>
            <a:chExt cx="490182" cy="257953"/>
          </a:xfrm>
        </p:grpSpPr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FBC4DCA4-8269-3D8C-2298-03C100CE9BE5}"/>
                </a:ext>
              </a:extLst>
            </p:cNvPr>
            <p:cNvSpPr/>
            <p:nvPr/>
          </p:nvSpPr>
          <p:spPr>
            <a:xfrm rot="21412328">
              <a:off x="3688202" y="1345384"/>
              <a:ext cx="490182" cy="25795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Arrow: Right 4">
              <a:extLst>
                <a:ext uri="{FF2B5EF4-FFF2-40B4-BE49-F238E27FC236}">
                  <a16:creationId xmlns:a16="http://schemas.microsoft.com/office/drawing/2014/main" id="{03307DE2-76DC-E7AB-6B05-3EEA17A6AF03}"/>
                </a:ext>
              </a:extLst>
            </p:cNvPr>
            <p:cNvSpPr txBox="1"/>
            <p:nvPr/>
          </p:nvSpPr>
          <p:spPr>
            <a:xfrm rot="21412328">
              <a:off x="3688260" y="1399086"/>
              <a:ext cx="412796" cy="15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900" kern="120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F7496CF1-E909-3EE6-5B3C-3AF456281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70" y="3432249"/>
            <a:ext cx="476250" cy="172402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101FA7C-158C-454B-4E66-8F15C7D79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70" y="1721974"/>
            <a:ext cx="476250" cy="172402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A7456FF-7A80-7592-EFEA-6BC2FA242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70" y="5129047"/>
            <a:ext cx="476250" cy="17240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253FD96-634D-22AB-1843-71F7A1BB5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220" y="3427321"/>
            <a:ext cx="476250" cy="172402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DAC19FA-52A8-1430-087D-052B28C00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220" y="1717046"/>
            <a:ext cx="476250" cy="172402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F963C31-02B2-00A9-6813-1EB880662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220" y="5133975"/>
            <a:ext cx="476250" cy="172402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BDB4218-D932-6679-CFD3-0B618B6C5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190" y="3432249"/>
            <a:ext cx="476250" cy="172402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C2C9652-407C-17B0-67DD-A186B03D0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190" y="1721974"/>
            <a:ext cx="476250" cy="172402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F5EE386-C281-FEAB-99B2-E657F97B0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190" y="5129047"/>
            <a:ext cx="476250" cy="172402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652E45F-D267-BA42-285C-5CF9C2782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855" y="3432249"/>
            <a:ext cx="476250" cy="172402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FFDF637-49EA-57B9-556E-003999789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855" y="1721974"/>
            <a:ext cx="476250" cy="172402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7DF88BF-2CF2-FF28-D89E-8DAC8B840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855" y="5133975"/>
            <a:ext cx="476250" cy="172402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2E1E59F-B77C-9966-1042-7FEDA1CB4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825" y="3437177"/>
            <a:ext cx="476250" cy="172402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A228AA9-616B-0FF0-2594-6A2718AC0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825" y="1726902"/>
            <a:ext cx="476250" cy="172402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1C907D5-9845-FE4C-10B2-DE7B7DF0E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825" y="5129046"/>
            <a:ext cx="476250" cy="1724025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F941BD51-7FD0-FC19-FC0F-BA7A40FF0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075" y="3432249"/>
            <a:ext cx="476250" cy="172402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A90CBFA-E9C5-928C-69B8-41FB710C8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075" y="1721974"/>
            <a:ext cx="476250" cy="1724025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70358DAA-CE3A-8249-0FE7-118817FE0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441" y="5129046"/>
            <a:ext cx="476250" cy="1724025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6EFBC961-D719-35BE-6EC4-9781B0385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109" y="4970"/>
            <a:ext cx="476250" cy="172402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38D67A6-BC42-71F5-7DDE-3ACEB0CAF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045" y="3437177"/>
            <a:ext cx="476250" cy="172402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F13781F4-58F4-97AA-0947-149B2E0BA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074" y="1726338"/>
            <a:ext cx="476250" cy="1724025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0EC03523-51F0-45E6-32F3-777D23348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045" y="5131690"/>
            <a:ext cx="476250" cy="1724025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B5FEBDFE-F69E-54A5-2449-1864626FE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30" y="5133975"/>
            <a:ext cx="476250" cy="1724025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AC420514-9204-97FA-7AE1-616E60329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636" y="0"/>
            <a:ext cx="476250" cy="1724025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A3E70121-F70A-4AF5-5681-16E723325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300" y="3432249"/>
            <a:ext cx="476250" cy="1724025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F510472-36D3-3069-127F-6E5C70323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550" y="3427321"/>
            <a:ext cx="476250" cy="1724025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E5454281-949C-A801-7F25-28867C8BD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520" y="0"/>
            <a:ext cx="476250" cy="1724025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05B05DAA-4AE5-DDEE-036B-435B65B7A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520" y="3432249"/>
            <a:ext cx="476250" cy="1724025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A35C2315-8345-D405-5D76-C87B076A5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520" y="1721974"/>
            <a:ext cx="476250" cy="1724025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138AE8E8-490B-07A7-2D13-AE9FF6EDB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185" y="0"/>
            <a:ext cx="476250" cy="1724025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BCEFBC37-F2A9-1A81-CC37-69C9DAB3B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185" y="3432249"/>
            <a:ext cx="476250" cy="1724025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02F0176E-B571-02BC-8F3D-C8FACA8CA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185" y="1721974"/>
            <a:ext cx="476250" cy="1724025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15E7E322-C842-DDC5-D5E4-2DBE5C0B5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155" y="4928"/>
            <a:ext cx="476250" cy="1724025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A0D86823-553F-93BD-440E-D318A5FE7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155" y="3437177"/>
            <a:ext cx="476250" cy="1724025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CE343AA9-15C6-9668-6452-760E66424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155" y="1726902"/>
            <a:ext cx="476250" cy="1724025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FD04E214-B01D-AB08-94DD-C0D4A777A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741" y="5133975"/>
            <a:ext cx="485352" cy="1724025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20C4A5FA-6581-9ABF-C6C0-B16BA8883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405" y="0"/>
            <a:ext cx="476250" cy="1724025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671B3EC4-09E1-F256-DEF2-FD99B8CA9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405" y="3432249"/>
            <a:ext cx="476250" cy="1724025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F2874027-ECB4-8D25-14F7-0278E2FB7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405" y="1721974"/>
            <a:ext cx="476250" cy="1724025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D856FD02-A951-CC30-A969-898272A67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405" y="5132668"/>
            <a:ext cx="476250" cy="1724025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79659811-1486-9E66-FC81-87452A070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375" y="4928"/>
            <a:ext cx="476250" cy="1724025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92FC9F60-BA26-A9D3-2693-9145939B5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375" y="3437177"/>
            <a:ext cx="476250" cy="1724025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C7B383E5-4E3A-6A21-4DDF-43585DF6F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375" y="1726902"/>
            <a:ext cx="476250" cy="1724025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0C21A1E0-6907-4CBC-023E-FD2B29A56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447" y="5133975"/>
            <a:ext cx="476250" cy="1724025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744C0BA9-FF8B-F1BB-A1A6-026AF8366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526" y="9856"/>
            <a:ext cx="476250" cy="1724025"/>
          </a:xfrm>
          <a:prstGeom prst="rect">
            <a:avLst/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1D5062C1-696A-1E44-4048-7F7474FEE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526" y="3442105"/>
            <a:ext cx="476250" cy="1724025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009E5B40-811D-CADE-50C1-A1A2AAD03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526" y="1731830"/>
            <a:ext cx="476250" cy="1724025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4ABBA856-FD1E-5D2E-6457-4A8D5E3F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496" y="14784"/>
            <a:ext cx="476250" cy="1724025"/>
          </a:xfrm>
          <a:prstGeom prst="rect">
            <a:avLst/>
          </a:prstGeom>
        </p:spPr>
      </p:pic>
      <p:pic>
        <p:nvPicPr>
          <p:cNvPr id="238" name="Picture 237">
            <a:extLst>
              <a:ext uri="{FF2B5EF4-FFF2-40B4-BE49-F238E27FC236}">
                <a16:creationId xmlns:a16="http://schemas.microsoft.com/office/drawing/2014/main" id="{3D800913-9123-F829-7CE8-3DA3B84E5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496" y="3447033"/>
            <a:ext cx="476250" cy="1724025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5BD17A97-605C-50D2-2044-8AA9DB705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496" y="1736758"/>
            <a:ext cx="476250" cy="1724025"/>
          </a:xfrm>
          <a:prstGeom prst="rect">
            <a:avLst/>
          </a:prstGeom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id="{F4425C8E-73FC-8EBA-2886-CBF706561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461" y="5132668"/>
            <a:ext cx="476250" cy="1724025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970A9EF7-0364-7C40-72C6-785CC764C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46" y="9856"/>
            <a:ext cx="511058" cy="1724025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FED9D942-469A-A259-243B-3C54FBEF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46" y="3442105"/>
            <a:ext cx="476250" cy="1724025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3234BFA4-FCE8-12F2-9CEC-E3C90A1FB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46" y="1731830"/>
            <a:ext cx="476250" cy="1724025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89367937-46DB-BE89-4093-37783CAF5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140" y="5131690"/>
            <a:ext cx="476250" cy="1724025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A519F8A-1836-221B-DEA9-B4F6ED190ADF}"/>
              </a:ext>
            </a:extLst>
          </p:cNvPr>
          <p:cNvSpPr/>
          <p:nvPr/>
        </p:nvSpPr>
        <p:spPr>
          <a:xfrm>
            <a:off x="231499" y="1287818"/>
            <a:ext cx="3732415" cy="2089144"/>
          </a:xfrm>
          <a:prstGeom prst="roundRect">
            <a:avLst>
              <a:gd name="adj" fmla="val 0"/>
            </a:avLst>
          </a:prstGeom>
          <a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Texturizer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8AA68E2-298D-ACD8-D587-A1BFEA76A70A}"/>
              </a:ext>
            </a:extLst>
          </p:cNvPr>
          <p:cNvGrpSpPr/>
          <p:nvPr/>
        </p:nvGrpSpPr>
        <p:grpSpPr>
          <a:xfrm>
            <a:off x="231499" y="3439639"/>
            <a:ext cx="2769851" cy="1261287"/>
            <a:chOff x="883175" y="1912338"/>
            <a:chExt cx="2849220" cy="1327344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EC1535E5-C3FA-8FCF-CB55-F71A65D8512F}"/>
                </a:ext>
              </a:extLst>
            </p:cNvPr>
            <p:cNvSpPr/>
            <p:nvPr/>
          </p:nvSpPr>
          <p:spPr>
            <a:xfrm>
              <a:off x="883175" y="1912338"/>
              <a:ext cx="2849220" cy="132734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ectangle: Rounded Corners 4">
              <a:extLst>
                <a:ext uri="{FF2B5EF4-FFF2-40B4-BE49-F238E27FC236}">
                  <a16:creationId xmlns:a16="http://schemas.microsoft.com/office/drawing/2014/main" id="{79F50F89-09EC-571C-8B5D-D1485949592B}"/>
                </a:ext>
              </a:extLst>
            </p:cNvPr>
            <p:cNvSpPr txBox="1"/>
            <p:nvPr/>
          </p:nvSpPr>
          <p:spPr>
            <a:xfrm>
              <a:off x="922051" y="1938474"/>
              <a:ext cx="2771466" cy="12466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u="sng" kern="1200" dirty="0">
                  <a:solidFill>
                    <a:schemeClr val="bg1"/>
                  </a:solidFill>
                  <a:latin typeface="Book Antiqua" panose="02040602050305030304" pitchFamily="18" charset="0"/>
                </a:rPr>
                <a:t>1943</a:t>
              </a:r>
              <a:r>
                <a:rPr lang="en-US" sz="1400" b="1" dirty="0">
                  <a:solidFill>
                    <a:schemeClr val="bg1"/>
                  </a:solidFill>
                  <a:latin typeface="Book Antiqua" panose="02040602050305030304" pitchFamily="18" charset="0"/>
                </a:rPr>
                <a:t>, </a:t>
              </a:r>
              <a:r>
                <a:rPr lang="en-US" sz="1400" b="1" kern="1200" dirty="0">
                  <a:solidFill>
                    <a:schemeClr val="bg1"/>
                  </a:solidFill>
                  <a:latin typeface="Book Antiqua" panose="02040602050305030304" pitchFamily="18" charset="0"/>
                </a:rPr>
                <a:t>Leo Kanner:</a:t>
              </a:r>
            </a:p>
            <a:p>
              <a:pPr marL="0" lvl="0" indent="0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solidFill>
                    <a:schemeClr val="bg1"/>
                  </a:solidFill>
                  <a:latin typeface="Book Antiqua" panose="02040602050305030304" pitchFamily="18" charset="0"/>
                </a:rPr>
                <a:t>Was the first to delineate autism as a syndrome in a study conducted at Johns Hopkins University</a:t>
              </a:r>
              <a:endParaRPr lang="en-IN" sz="1400" kern="1200" dirty="0">
                <a:latin typeface="Book Antiqua" panose="02040602050305030304" pitchFamily="18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EC6891B-42C3-5284-8BF0-F094EB79CD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3270" y="857085"/>
            <a:ext cx="3496634" cy="3973081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4381E69-18DB-1AB2-2869-9BD14058F0E4}"/>
              </a:ext>
            </a:extLst>
          </p:cNvPr>
          <p:cNvGrpSpPr/>
          <p:nvPr/>
        </p:nvGrpSpPr>
        <p:grpSpPr>
          <a:xfrm>
            <a:off x="4342061" y="4985663"/>
            <a:ext cx="2640366" cy="1163958"/>
            <a:chOff x="5708218" y="4160070"/>
            <a:chExt cx="1733531" cy="977506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6F91C6AB-8BEA-2ECC-265A-36796E29D187}"/>
                </a:ext>
              </a:extLst>
            </p:cNvPr>
            <p:cNvSpPr/>
            <p:nvPr/>
          </p:nvSpPr>
          <p:spPr>
            <a:xfrm>
              <a:off x="5708218" y="4160070"/>
              <a:ext cx="1733531" cy="97750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169278"/>
                <a:satOff val="-7826"/>
                <a:lumOff val="-4902"/>
                <a:alphaOff val="0"/>
              </a:schemeClr>
            </a:fillRef>
            <a:effectRef idx="0">
              <a:schemeClr val="accent3">
                <a:hueOff val="1169278"/>
                <a:satOff val="-7826"/>
                <a:lumOff val="-490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Rectangle: Rounded Corners 4">
              <a:extLst>
                <a:ext uri="{FF2B5EF4-FFF2-40B4-BE49-F238E27FC236}">
                  <a16:creationId xmlns:a16="http://schemas.microsoft.com/office/drawing/2014/main" id="{E1EA2DAB-1CA8-3CA1-E139-344BA1C66259}"/>
                </a:ext>
              </a:extLst>
            </p:cNvPr>
            <p:cNvSpPr txBox="1"/>
            <p:nvPr/>
          </p:nvSpPr>
          <p:spPr>
            <a:xfrm>
              <a:off x="5764571" y="4213303"/>
              <a:ext cx="1620824" cy="8710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0" lvl="1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400" b="1" u="sng" kern="100" dirty="0">
                  <a:solidFill>
                    <a:schemeClr val="bg1"/>
                  </a:solidFill>
                  <a:effectLst/>
                  <a:latin typeface="Book Antiqua" panose="02040602050305030304" pitchFamily="18" charset="0"/>
                  <a:ea typeface="Times New Roman" panose="02020603050405020304" pitchFamily="18" charset="0"/>
                </a:rPr>
                <a:t>Early 1990s</a:t>
              </a:r>
              <a:r>
                <a:rPr lang="en-US" sz="1400" b="1" kern="100" dirty="0">
                  <a:solidFill>
                    <a:schemeClr val="bg1"/>
                  </a:solidFill>
                  <a:effectLst/>
                  <a:latin typeface="Book Antiqua" panose="02040602050305030304" pitchFamily="18" charset="0"/>
                  <a:ea typeface="Times New Roman" panose="02020603050405020304" pitchFamily="18" charset="0"/>
                </a:rPr>
                <a:t>, Checklist for Autism in Toddlers (CHAT)</a:t>
              </a:r>
              <a:r>
                <a:rPr lang="en-US" sz="1400" b="1" kern="100" dirty="0">
                  <a:solidFill>
                    <a:schemeClr val="bg1"/>
                  </a:solidFill>
                  <a:latin typeface="Book Antiqua" panose="02040602050305030304" pitchFamily="18" charset="0"/>
                  <a:ea typeface="Times New Roman" panose="02020603050405020304" pitchFamily="18" charset="0"/>
                </a:rPr>
                <a:t>:</a:t>
              </a:r>
            </a:p>
            <a:p>
              <a:pPr marL="0" lvl="1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400" kern="100" dirty="0">
                  <a:solidFill>
                    <a:schemeClr val="bg1"/>
                  </a:solidFill>
                  <a:latin typeface="Book Antiqua" panose="02040602050305030304" pitchFamily="18" charset="0"/>
                </a:rPr>
                <a:t>E</a:t>
              </a:r>
              <a:r>
                <a:rPr lang="en-US" sz="1400" kern="100" dirty="0">
                  <a:solidFill>
                    <a:schemeClr val="bg1"/>
                  </a:solidFill>
                  <a:effectLst/>
                  <a:latin typeface="Book Antiqua" panose="02040602050305030304" pitchFamily="18" charset="0"/>
                  <a:ea typeface="Times New Roman" panose="02020603050405020304" pitchFamily="18" charset="0"/>
                </a:rPr>
                <a:t>arliest validated screening tests for autism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67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D37E30E-7A32-CE85-1B69-A11E5130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991" y="1290163"/>
            <a:ext cx="876300" cy="12858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2499D38-B6A1-0D32-8DD3-4CE4D8D7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706" y="1289973"/>
            <a:ext cx="876300" cy="12858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5C04D9-C985-7EEA-6034-8FDBCD283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406" y="1289973"/>
            <a:ext cx="876300" cy="12858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C1C887B-FBAA-6710-DD25-98FAACE52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271" y="1287063"/>
            <a:ext cx="876300" cy="12858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9DD36A1-E0E9-4820-7EA5-17589D20D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955" y="1287253"/>
            <a:ext cx="927774" cy="12858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7331FB8-772B-934C-3BC0-D9877D5C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770" y="1290163"/>
            <a:ext cx="876300" cy="128587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17B2B53-A42F-E6F7-9864-1F9D230DE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726" y="1287253"/>
            <a:ext cx="876300" cy="12858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AB479BF-C7D0-597A-29E8-C3A8D42FC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335" y="1287253"/>
            <a:ext cx="876300" cy="128587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5EE447E-091E-075F-1BE9-0A1B46FF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035" y="1287253"/>
            <a:ext cx="876300" cy="128587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FA4BA13-4FA2-9693-62DD-1DDBE96FB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1287253"/>
            <a:ext cx="876300" cy="12858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4466E35-7A55-F338-FC20-2116FB845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87253"/>
            <a:ext cx="876300" cy="128587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EBD49CC-A3C3-2DC6-012C-99CB9904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287253"/>
            <a:ext cx="876300" cy="128587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A7E7716-AA43-2A8B-EBF3-68518838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7253"/>
            <a:ext cx="876300" cy="12858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9F1F027-CB8B-07D5-8EF4-B594455A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927" y="1289973"/>
            <a:ext cx="876300" cy="12858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23B7E5B-3C5F-4BCC-137C-501238AFA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965" y="2575848"/>
            <a:ext cx="876300" cy="128587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D3BD92A-89F7-21E7-09EF-006C405C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680" y="2575658"/>
            <a:ext cx="876300" cy="128587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64D7971-8F84-44FC-2F83-40BFC1E05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380" y="2575658"/>
            <a:ext cx="876300" cy="128587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0D79220-7B6C-B05C-F5E6-07FB6EFBC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245" y="2572748"/>
            <a:ext cx="876300" cy="128587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D9B5711-2518-5165-5199-89552F0B8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929" y="2572938"/>
            <a:ext cx="927774" cy="12858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72B6D16-FE2B-8926-5177-66AD5392A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744" y="2575848"/>
            <a:ext cx="876300" cy="12858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512F81-3733-360F-2DB4-74C91B078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00" y="2572938"/>
            <a:ext cx="876300" cy="128587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AA2FB04-0780-9FDB-92AD-317C73A6F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309" y="2572938"/>
            <a:ext cx="876300" cy="128587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04C8F3A-9B4C-C30E-44FC-5BD44DE86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009" y="2572938"/>
            <a:ext cx="876300" cy="128587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AD3C9CC-BE5F-6A94-B4B3-A31D03DBE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874" y="2572938"/>
            <a:ext cx="876300" cy="128587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B76D6AE-5F44-0300-583C-D951E6F35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74" y="2572938"/>
            <a:ext cx="876300" cy="128587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367DE18-C41A-F542-3B6B-1CDE9CA2F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74" y="2572938"/>
            <a:ext cx="876300" cy="128587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358310F-706E-2102-6A6C-C5F31ACEC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" y="2572938"/>
            <a:ext cx="876300" cy="128587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5F85868-7EE7-FA96-9DB0-0458A4942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901" y="2575658"/>
            <a:ext cx="876300" cy="128587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D823579-BF2D-B462-1A49-3D4DD89EB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965" y="3855523"/>
            <a:ext cx="876300" cy="128587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B615297-C770-0A61-8717-C90D22D0E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680" y="3855333"/>
            <a:ext cx="876300" cy="128587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382A3F4-1CA2-024C-B4E4-382CA2062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380" y="3855333"/>
            <a:ext cx="876300" cy="128587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9B6E229-384F-A83A-2C2E-FD28CF98B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245" y="3852423"/>
            <a:ext cx="876300" cy="128587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2A6253D-A4C0-CE8F-6591-C5789E47B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928" y="3852613"/>
            <a:ext cx="882841" cy="128587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3B4EE16-2AF8-0EAA-C220-78C3B1246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744" y="3855523"/>
            <a:ext cx="876300" cy="12858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74ACD4F-31E1-8C5F-1574-C3EB02034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00" y="3852613"/>
            <a:ext cx="876300" cy="128587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69C658C-5B84-77B7-FE26-5F5EB180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309" y="3852613"/>
            <a:ext cx="876300" cy="128587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EC3FFED-A78E-1997-22EC-4749451AF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009" y="3852613"/>
            <a:ext cx="876300" cy="12858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39FEB5B-4FE7-5B8E-309A-FEEEDDFFB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874" y="3852613"/>
            <a:ext cx="876300" cy="128587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5460C91-315F-92DC-912A-7C0D1AFC6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74" y="3852613"/>
            <a:ext cx="876300" cy="128587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D80BCCC-A1BE-DF65-C401-3BBAD78D5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74" y="3852613"/>
            <a:ext cx="876300" cy="128587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5640D3A-BA72-5BBC-DE03-AE9F10B59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" y="3852613"/>
            <a:ext cx="876300" cy="128587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2FD97B7-8F74-D5B3-836F-494A7E3D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901" y="3855333"/>
            <a:ext cx="876300" cy="128587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0EE6079-B5BA-2ABB-F18F-B43A46612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991" y="4711965"/>
            <a:ext cx="876300" cy="128587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7D9F1FF-3B9E-433C-833C-CB073C18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706" y="4711775"/>
            <a:ext cx="876300" cy="128587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C123BAB-2412-DA25-3BFF-4B3D4475E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406" y="4711775"/>
            <a:ext cx="876300" cy="128587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E9E4F31-A320-7D8B-2374-EA1FBBCFB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271" y="4708865"/>
            <a:ext cx="876300" cy="128587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41A8DB6-B9BE-42E5-B6FD-7955F544E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955" y="4709055"/>
            <a:ext cx="882840" cy="128587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CDF0CA3-9D60-6980-C0AF-1CD11D016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770" y="4711965"/>
            <a:ext cx="876300" cy="128587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1618BF39-8EE8-A8B6-B53D-D97192F7A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726" y="4709055"/>
            <a:ext cx="876300" cy="1285875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C1FE3CE-1B27-B545-F112-FEB1C2358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335" y="4709055"/>
            <a:ext cx="876300" cy="128587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573A7ED-B713-7AEB-E39F-D1AAE7C47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035" y="4709055"/>
            <a:ext cx="876300" cy="1285875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F58B71E-94BA-9AD7-9B1F-AF8A1B181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4709055"/>
            <a:ext cx="876300" cy="1285875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5FEE4315-C6F2-0FE6-BC92-2C1C82B51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4709055"/>
            <a:ext cx="876300" cy="128587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50B637A-BEDD-5BB1-FA6B-FFE93A0C4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4709055"/>
            <a:ext cx="876300" cy="128587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610AA526-AD4E-6F56-2082-B331900A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9055"/>
            <a:ext cx="876300" cy="1285875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0C077E8-E680-7F0F-AAD2-3B5E72081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927" y="4711775"/>
            <a:ext cx="876300" cy="1285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7841E6-813E-8459-A930-4CE6BBDBE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991" y="2910"/>
            <a:ext cx="876300" cy="12858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E51673-B1D6-FCA1-67E7-D614140E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706" y="2720"/>
            <a:ext cx="876300" cy="12858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B44CD1-EC47-5DDB-E0DD-17A422260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406" y="2720"/>
            <a:ext cx="876300" cy="12858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F261BD-8D51-DD7F-8905-87E303F48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271" y="-190"/>
            <a:ext cx="876300" cy="12858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636891-8509-21CB-D59A-4820648D4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955" y="0"/>
            <a:ext cx="876300" cy="12858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D396B6-6380-C91B-BF7B-3BE9A2777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770" y="2910"/>
            <a:ext cx="876300" cy="12858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A6ACA9-62DA-01C9-AFE4-792A4E71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726" y="0"/>
            <a:ext cx="876300" cy="12858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A6A158-7E2E-8FF6-AA93-D1CFD5E31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335" y="0"/>
            <a:ext cx="876300" cy="12858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AA591E-A341-FAE3-71F4-277EEE499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035" y="0"/>
            <a:ext cx="876300" cy="12858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0D5AE80-BB50-EE27-34F5-848F83530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0"/>
            <a:ext cx="876300" cy="12858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3ED7D2D-78EA-F606-B893-50BAEC099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0"/>
            <a:ext cx="876300" cy="12858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D008CDF-0D8C-92BA-5B9A-0B8B4DAA0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876300" cy="12858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8A8710B-12F9-35C6-4894-542FE7C8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6300" cy="12858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3376CD1-B01C-17F0-77D9-8B838EEC7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927" y="2720"/>
            <a:ext cx="876300" cy="12858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18C6B5-87AC-4DA5-94CA-6E092A6A0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1138400"/>
            <a:ext cx="4561840" cy="646332"/>
          </a:xfrm>
        </p:spPr>
        <p:txBody>
          <a:bodyPr/>
          <a:lstStyle/>
          <a:p>
            <a:r>
              <a:rPr lang="en-US" sz="3600" dirty="0">
                <a:latin typeface="Book Antiqua" panose="02040602050305030304" pitchFamily="18" charset="0"/>
              </a:rPr>
              <a:t>1. Screening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69D4E6-2765-90D4-F1CD-36B0DAC86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EDDEA3FE-E7EA-0680-2BA7-B6D74858E5CC}"/>
              </a:ext>
            </a:extLst>
          </p:cNvPr>
          <p:cNvSpPr txBox="1">
            <a:spLocks/>
          </p:cNvSpPr>
          <p:nvPr/>
        </p:nvSpPr>
        <p:spPr>
          <a:xfrm>
            <a:off x="264160" y="405709"/>
            <a:ext cx="4313936" cy="6463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4000" b="1" kern="120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HI Interventions 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ECA18B7-9D28-5736-3261-90184CCDB2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75121"/>
              </p:ext>
            </p:extLst>
          </p:nvPr>
        </p:nvGraphicFramePr>
        <p:xfrm>
          <a:off x="-416560" y="1791464"/>
          <a:ext cx="2824480" cy="4076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E32A53F-185A-0EDB-90EA-F6EABF393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204690"/>
              </p:ext>
            </p:extLst>
          </p:nvPr>
        </p:nvGraphicFramePr>
        <p:xfrm>
          <a:off x="2017759" y="1791466"/>
          <a:ext cx="3362368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2368">
                  <a:extLst>
                    <a:ext uri="{9D8B030D-6E8A-4147-A177-3AD203B41FA5}">
                      <a16:colId xmlns:a16="http://schemas.microsoft.com/office/drawing/2014/main" val="3618778501"/>
                    </a:ext>
                  </a:extLst>
                </a:gridCol>
              </a:tblGrid>
              <a:tr h="364095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Book Antiqua" panose="02040602050305030304" pitchFamily="18" charset="0"/>
                        </a:rPr>
                        <a:t>M-CHAT-R/F</a:t>
                      </a:r>
                      <a:endParaRPr lang="en-IN" sz="18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606199"/>
                  </a:ext>
                </a:extLst>
              </a:tr>
              <a:tr h="371289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1.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20 yes-or-no questions </a:t>
                      </a:r>
                    </a:p>
                    <a:p>
                      <a:pPr marL="0" indent="0">
                        <a:buNone/>
                      </a:pP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Book Antiqua" panose="02040602050305030304" pitchFamily="18" charset="0"/>
                        <a:ea typeface="+mn-ea"/>
                        <a:cs typeface="+mn-cs"/>
                      </a:endParaRPr>
                    </a:p>
                    <a:p>
                      <a:pPr marL="0" indent="0">
                        <a:buNone/>
                      </a:pP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Book Antiqua" panose="02040602050305030304" pitchFamily="18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2.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20 items that evaluate </a:t>
                      </a:r>
                      <a:r>
                        <a:rPr lang="en-US" sz="1600" u="none" kern="1200" dirty="0">
                          <a:solidFill>
                            <a:schemeClr val="dk1"/>
                          </a:solidFill>
                          <a:effectLst/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behaviors often linked with autism</a:t>
                      </a:r>
                    </a:p>
                    <a:p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Book Antiqua" panose="02040602050305030304" pitchFamily="18" charset="0"/>
                        <a:ea typeface="+mn-ea"/>
                        <a:cs typeface="+mn-cs"/>
                      </a:endParaRPr>
                    </a:p>
                    <a:p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Book Antiqua" panose="02040602050305030304" pitchFamily="18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3.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Scoring: 0-2 very low ASD risk</a:t>
                      </a:r>
                    </a:p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                 3-7 for moderate risk</a:t>
                      </a:r>
                    </a:p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                 8-20 for high ASD risk </a:t>
                      </a:r>
                    </a:p>
                    <a:p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Book Antiqua" panose="02040602050305030304" pitchFamily="18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4.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PCPs preferred screening kids during their 18 and 24-month routine visits using the digitized version</a:t>
                      </a:r>
                      <a:endParaRPr lang="en-IN" sz="16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77235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907B155-BB4C-98D4-0E5D-629C5CFC7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827846"/>
              </p:ext>
            </p:extLst>
          </p:nvPr>
        </p:nvGraphicFramePr>
        <p:xfrm>
          <a:off x="5417708" y="1791465"/>
          <a:ext cx="3166566" cy="412362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66566">
                  <a:extLst>
                    <a:ext uri="{9D8B030D-6E8A-4147-A177-3AD203B41FA5}">
                      <a16:colId xmlns:a16="http://schemas.microsoft.com/office/drawing/2014/main" val="922968905"/>
                    </a:ext>
                  </a:extLst>
                </a:gridCol>
              </a:tblGrid>
              <a:tr h="374583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Book Antiqua" panose="02040602050305030304" pitchFamily="18" charset="0"/>
                        </a:rPr>
                        <a:t>Q-CHAT</a:t>
                      </a:r>
                      <a:endParaRPr lang="en-IN" sz="18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908468"/>
                  </a:ext>
                </a:extLst>
              </a:tr>
              <a:tr h="3740216">
                <a:tc>
                  <a:txBody>
                    <a:bodyPr/>
                    <a:lstStyle/>
                    <a:p>
                      <a:r>
                        <a:rPr lang="en-GB" sz="1600" b="1" kern="1200" dirty="0">
                          <a:solidFill>
                            <a:schemeClr val="dk1"/>
                          </a:solidFill>
                          <a:effectLst/>
                          <a:latin typeface="Book Antiqua" panose="02040602050305030304" pitchFamily="18" charset="0"/>
                        </a:rPr>
                        <a:t>1. </a:t>
                      </a:r>
                      <a:r>
                        <a:rPr lang="en-GB" sz="1600" b="0" kern="1200" dirty="0">
                          <a:solidFill>
                            <a:schemeClr val="dk1"/>
                          </a:solidFill>
                          <a:effectLst/>
                          <a:latin typeface="Book Antiqua" panose="02040602050305030304" pitchFamily="18" charset="0"/>
                        </a:rPr>
                        <a:t>The Quantitative Checklist for Autism in Toddlers (Q-CHAT)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Book Antiqua" panose="02040602050305030304" pitchFamily="18" charset="0"/>
                        </a:rPr>
                        <a:t>Introduced ordinal responses (how much/often)</a:t>
                      </a:r>
                    </a:p>
                    <a:p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  <a:p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  <a:p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Book Antiqua" panose="02040602050305030304" pitchFamily="18" charset="0"/>
                        </a:rPr>
                        <a:t>2.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Book Antiqua" panose="02040602050305030304" pitchFamily="18" charset="0"/>
                        </a:rPr>
                        <a:t>Comprises 25 items relating to a child's development and reflective of autistic behaviors</a:t>
                      </a:r>
                    </a:p>
                    <a:p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  <a:p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  <a:p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Book Antiqua" panose="02040602050305030304" pitchFamily="18" charset="0"/>
                        </a:rPr>
                        <a:t>3.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Book Antiqua" panose="02040602050305030304" pitchFamily="18" charset="0"/>
                        </a:rPr>
                        <a:t>Employs a Likert scale ranging from 0 to 4 for each item. The cumulative Q-CHAT score spans from 0 to 100 </a:t>
                      </a:r>
                      <a:endParaRPr lang="en-IN" sz="16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639057"/>
                  </a:ext>
                </a:extLst>
              </a:tr>
            </a:tbl>
          </a:graphicData>
        </a:graphic>
      </p:graphicFrame>
      <p:graphicFrame>
        <p:nvGraphicFramePr>
          <p:cNvPr id="153" name="Diagram 152">
            <a:extLst>
              <a:ext uri="{FF2B5EF4-FFF2-40B4-BE49-F238E27FC236}">
                <a16:creationId xmlns:a16="http://schemas.microsoft.com/office/drawing/2014/main" id="{1A2DFA8C-DCF2-52E3-4E1D-09991D40C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300788"/>
              </p:ext>
            </p:extLst>
          </p:nvPr>
        </p:nvGraphicFramePr>
        <p:xfrm>
          <a:off x="8487248" y="1782905"/>
          <a:ext cx="3440592" cy="408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55" name="Picture 154">
            <a:extLst>
              <a:ext uri="{FF2B5EF4-FFF2-40B4-BE49-F238E27FC236}">
                <a16:creationId xmlns:a16="http://schemas.microsoft.com/office/drawing/2014/main" id="{66430A19-56CB-11BD-1C89-DB6314AEB2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28571" y1="76000" x2="28571" y2="76000"/>
                        <a14:foregroundMark x1="24286" y1="76000" x2="24286" y2="76000"/>
                        <a14:foregroundMark x1="23143" y1="73500" x2="23143" y2="73500"/>
                        <a14:foregroundMark x1="23429" y1="77500" x2="23429" y2="77500"/>
                      </a14:backgroundRemoval>
                    </a14:imgEffect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7248" y="7388"/>
            <a:ext cx="3482729" cy="194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7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graphicEl>
                                              <a:dgm id="{0595E47A-06CA-4818-A97F-80C084CD92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3">
                                            <p:graphicEl>
                                              <a:dgm id="{0595E47A-06CA-4818-A97F-80C084CD92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graphicEl>
                                              <a:dgm id="{83FD0BAD-6AE2-457F-B4C4-07F3922AA6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3">
                                            <p:graphicEl>
                                              <a:dgm id="{83FD0BAD-6AE2-457F-B4C4-07F3922AA6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graphicEl>
                                              <a:dgm id="{3A5CA561-6393-42D5-9D2E-5985CAC2C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3">
                                            <p:graphicEl>
                                              <a:dgm id="{3A5CA561-6393-42D5-9D2E-5985CAC2CE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Graphic spid="12" grpId="0">
        <p:bldAsOne/>
      </p:bldGraphic>
      <p:bldGraphic spid="153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CA91A5-826D-30CE-5AB1-8779566E8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748683" cy="68580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36DAF899-F580-523F-0D04-4324AACA6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700" y="5582649"/>
            <a:ext cx="876300" cy="1272442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682E8511-D892-D655-5475-FFDF2C231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6415" y="5582458"/>
            <a:ext cx="876300" cy="1272633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FBF706D-6856-AB9C-FD06-799CC6F1D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115" y="5582459"/>
            <a:ext cx="876300" cy="1272442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AD219BD-D293-4D79-7F4C-B85E0B51B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980" y="5579548"/>
            <a:ext cx="876300" cy="1285875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A1A4486E-052D-01D5-EDC6-D278A4315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700" y="5591556"/>
            <a:ext cx="876300" cy="1272442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7C1D064B-C923-DBB5-171B-F87FF5D2D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855" y="5579738"/>
            <a:ext cx="876300" cy="1285875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344883ED-7091-4313-FB5F-A55A81156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479" y="5582648"/>
            <a:ext cx="876300" cy="1282775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9473FE6E-1705-E107-4CB0-4DD7E7720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474" y="5579738"/>
            <a:ext cx="876300" cy="128587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60926AEA-562C-ADC1-4257-E647D7833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044" y="5579738"/>
            <a:ext cx="876300" cy="1285875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C26C4B6B-970A-117A-E6E7-D7DE0F8C1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744" y="5579738"/>
            <a:ext cx="876300" cy="1285875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334975EC-D56F-1999-6363-2C032081E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609" y="5579738"/>
            <a:ext cx="876300" cy="1285875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FC348649-505A-137F-37D4-456B44606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309" y="5579738"/>
            <a:ext cx="876300" cy="1285875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71DC5B76-05B3-91E2-995F-46C024E2D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009" y="5579738"/>
            <a:ext cx="876300" cy="1285875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FE42D4DC-CA30-22A7-509F-FBD10E625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09" y="5579738"/>
            <a:ext cx="876300" cy="1285875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520DB3EA-F7E8-83C0-B894-E06A3020F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5636" y="5582459"/>
            <a:ext cx="876300" cy="127244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7935FBD-0CE1-642A-B761-A938EF2A9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542" y="5142360"/>
            <a:ext cx="876300" cy="12858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85CEF5C-1640-D3F5-A5D5-B219B0AF1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257" y="5142170"/>
            <a:ext cx="876300" cy="128587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1E07A8E-0228-772B-A072-7EE37066C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957" y="5142170"/>
            <a:ext cx="876300" cy="128587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EFFDC9D-9090-B0AF-9638-6C4F624BE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822" y="5139260"/>
            <a:ext cx="876300" cy="128587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8FD2ADB-3F74-35BF-2471-7DE3987C2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2542" y="5151267"/>
            <a:ext cx="876300" cy="128587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13C9D45-5456-B82C-3370-39BB7783E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697" y="5139450"/>
            <a:ext cx="876300" cy="128587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E9585D0-676D-78F7-1852-E8E310ABB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321" y="5142360"/>
            <a:ext cx="876300" cy="128587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FB52128-3CB0-6B4F-E95C-D6CB0D3B9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316" y="5139450"/>
            <a:ext cx="876300" cy="128587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8D7B1EF-2B69-4B1F-34D4-8B3C7C3FD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886" y="5139450"/>
            <a:ext cx="876300" cy="128587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87071DA8-B781-DEC6-BE54-2426F1509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586" y="5139450"/>
            <a:ext cx="876300" cy="128587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0B9B28E-C53F-04E9-74D7-79F770D7A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451" y="5139450"/>
            <a:ext cx="876300" cy="128587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4341FEE-8ED4-535E-9F81-360E736F6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151" y="5139450"/>
            <a:ext cx="876300" cy="128587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FC665F9-4B79-6A82-CA05-984A13287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51" y="5139450"/>
            <a:ext cx="876300" cy="1285875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F1AD28C9-97BE-8E36-50FB-AF25075B1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51" y="5139450"/>
            <a:ext cx="876300" cy="128587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6CB70D6-C9C3-BF2B-3281-87EC82CC7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2478" y="5142170"/>
            <a:ext cx="876300" cy="128587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A7811B2-F26A-3E09-C4A2-26751B5C3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542" y="3859585"/>
            <a:ext cx="876300" cy="128587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94F1A66-6056-A98A-8BE4-8693E555A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257" y="3859395"/>
            <a:ext cx="876300" cy="128587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7FBDA19-BAE5-F05D-E831-19C41F97F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957" y="3859395"/>
            <a:ext cx="876300" cy="128587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EF5DC51-1EBC-2215-AEA1-4E0BAED55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822" y="3856485"/>
            <a:ext cx="876300" cy="128587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19617A4-3577-1DD9-723E-BB00805DB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2542" y="3868492"/>
            <a:ext cx="876300" cy="128587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00FB284-F1AC-4288-44E0-7FE52863F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697" y="3856675"/>
            <a:ext cx="876300" cy="128587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09879B7-CCAA-6C6F-3682-F8AF10E57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321" y="3859585"/>
            <a:ext cx="876300" cy="128587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F6AA7C9-9BF9-2DA8-D6B9-F67A52C13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316" y="3856675"/>
            <a:ext cx="876300" cy="128587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F875D8C-7CE3-F847-744A-1FBE7545D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886" y="3856675"/>
            <a:ext cx="876300" cy="128587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FC0C3CC-2838-4639-8D31-79E63E023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586" y="3856675"/>
            <a:ext cx="876300" cy="128587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706BB8F-0AAC-F0B6-7C75-5CBFD564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451" y="3856675"/>
            <a:ext cx="876300" cy="128587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4245C4C-31B8-69FC-C9C0-20B9AF1E2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151" y="3856675"/>
            <a:ext cx="876300" cy="128587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87CFA32-283A-7F35-4D31-A9CCB4951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51" y="3856675"/>
            <a:ext cx="876300" cy="12858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0231E7F-9953-834F-AF11-C40586AAE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51" y="3856675"/>
            <a:ext cx="876300" cy="128587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0E84F2E-7654-A301-E453-BD416F3A3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2478" y="3859395"/>
            <a:ext cx="876300" cy="128587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B6605EA-F20E-3DFB-A793-6DEA5B053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674" y="2574280"/>
            <a:ext cx="876300" cy="12858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6585883-CF7D-2E83-026F-947A89DFC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7389" y="2574090"/>
            <a:ext cx="876300" cy="128587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C33F7A1-6A77-C3D7-D63A-346CBB137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089" y="2574090"/>
            <a:ext cx="876300" cy="128587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36C2478-4920-DAD6-A447-B711F2B9C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954" y="2571180"/>
            <a:ext cx="876300" cy="12858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EDF85B8-60BD-7FBC-CBA7-8217C4DFB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6674" y="2583187"/>
            <a:ext cx="876300" cy="128587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A64197B-F82D-1399-DDA9-DB1F66977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829" y="2571370"/>
            <a:ext cx="876300" cy="128587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BA06083-4922-46D6-80F2-40F653615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453" y="2574280"/>
            <a:ext cx="876300" cy="12858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3A84B9C-FD6A-9629-C249-40828361F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448" y="2571370"/>
            <a:ext cx="876300" cy="12858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5669E42-A04D-2D02-E8C2-F570CE60B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018" y="2571370"/>
            <a:ext cx="876300" cy="128587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5E77B91-3B55-713F-E515-710C76753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718" y="2571370"/>
            <a:ext cx="876300" cy="128587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FA6E561-532D-CFE1-D863-A8136A852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583" y="2571370"/>
            <a:ext cx="876300" cy="128587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A229E47-2426-2AFA-9CD0-41E3B9CAB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283" y="2571370"/>
            <a:ext cx="876300" cy="128587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EA384A6-D121-06A9-93FE-FABEFDDAE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983" y="2571370"/>
            <a:ext cx="876300" cy="12858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3D59FA1-DB63-3A40-3865-998C4DAF7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83" y="2571370"/>
            <a:ext cx="876300" cy="12858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117976-B619-37FF-B326-5799CF32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6610" y="2574090"/>
            <a:ext cx="876300" cy="12858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084C56F-3F40-5295-0516-66D27212D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674" y="1288595"/>
            <a:ext cx="876300" cy="12858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9AD50A-43E4-D40D-6613-CB50FF404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7389" y="1288405"/>
            <a:ext cx="876300" cy="12858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BE699A-49F4-E50F-D919-2B1AE0D68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089" y="1288405"/>
            <a:ext cx="876300" cy="12858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181289E-4686-A4C7-A886-90F8DC40C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954" y="1285495"/>
            <a:ext cx="876300" cy="12858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94125D-5F89-4669-77CB-6A4A90E56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6674" y="1297502"/>
            <a:ext cx="876300" cy="12858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D15D7E-EE42-36B4-7945-B58FEF6BF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829" y="1285685"/>
            <a:ext cx="876300" cy="12858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7AAE080-2740-08EB-E16A-D59F8047F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453" y="1288595"/>
            <a:ext cx="876300" cy="12858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DC5845B-25B4-889E-B5A4-9C21B36D9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448" y="1285685"/>
            <a:ext cx="876300" cy="12858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74D785F-6687-EC0B-5E4D-741079A0F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018" y="1285685"/>
            <a:ext cx="876300" cy="12858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C8C3897-C05B-F55F-9F3F-398DF0424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718" y="1285685"/>
            <a:ext cx="876300" cy="12858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E2C870-5801-511A-B0F8-C677ED0EB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583" y="1285685"/>
            <a:ext cx="876300" cy="12858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ED0337E-7682-F94B-9364-DA0715F53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283" y="1285685"/>
            <a:ext cx="876300" cy="12858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09AE7AE-4CAD-649D-9BCE-A675797CF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983" y="1285685"/>
            <a:ext cx="876300" cy="12858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E486F1B-0652-0B0B-18D4-620E033E0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83" y="1285685"/>
            <a:ext cx="876300" cy="12858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76CA833-66A6-97B9-2604-2B5B62F63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6610" y="1288405"/>
            <a:ext cx="876300" cy="1285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536701-D408-8FB3-D3BB-3E28C3885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674" y="2910"/>
            <a:ext cx="876300" cy="128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FF90F-C7A8-A3CB-50F2-960E02FA2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7389" y="2720"/>
            <a:ext cx="876300" cy="1285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1360A7-CB16-2861-8E3D-2F6727A11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089" y="2720"/>
            <a:ext cx="876300" cy="1285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EE0A6E-A9B6-0D4A-E737-8BCCD5837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954" y="-190"/>
            <a:ext cx="876300" cy="1285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4AF812-4870-5DE5-791C-37B2A4300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6674" y="11817"/>
            <a:ext cx="876300" cy="1285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C49A51-F461-1B58-C144-45132175F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829" y="0"/>
            <a:ext cx="876300" cy="1285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37FD17-AFB5-EECF-0E5F-67BB7BC8A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453" y="2910"/>
            <a:ext cx="876300" cy="1285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0CEBDA-D058-3A00-12E8-8AC1194F2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448" y="0"/>
            <a:ext cx="876300" cy="1285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D0F9C2-E6CE-3CB3-0ED9-418FD0612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018" y="0"/>
            <a:ext cx="876300" cy="1285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661F38-FC1D-6058-E7FA-14C9F63B0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718" y="0"/>
            <a:ext cx="876300" cy="12858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E6A19F-18AC-1CE3-0932-8C740F4D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583" y="0"/>
            <a:ext cx="876300" cy="12858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A65637-6AD6-75FF-419E-298A1934F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283" y="0"/>
            <a:ext cx="876300" cy="12858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F59082-5FF2-C931-0E24-EF045FF01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983" y="0"/>
            <a:ext cx="876300" cy="12858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2ED2F0-5CFB-527D-BE39-7BD492617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83" y="0"/>
            <a:ext cx="876300" cy="12858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089CA5-9BDF-674F-E154-50389946C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6610" y="2720"/>
            <a:ext cx="876300" cy="1285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0DB1D-89FF-AD27-3B6B-BE036510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840" y="258491"/>
            <a:ext cx="7402209" cy="1189037"/>
          </a:xfrm>
        </p:spPr>
        <p:txBody>
          <a:bodyPr/>
          <a:lstStyle/>
          <a:p>
            <a:r>
              <a:rPr lang="en-GB" dirty="0">
                <a:latin typeface="Book Antiqua" panose="02040602050305030304" pitchFamily="18" charset="0"/>
              </a:rPr>
              <a:t>2. Electronic Health Records</a:t>
            </a:r>
            <a:endParaRPr lang="en-IN" dirty="0">
              <a:latin typeface="Book Antiqua" panose="0204060205030503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3BB74-1258-E233-9A9E-027A9073CA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8875" l="10000" r="90000">
                        <a14:foregroundMark x1="38250" y1="44500" x2="38250" y2="44500"/>
                        <a14:foregroundMark x1="39625" y1="42000" x2="39625" y2="42000"/>
                        <a14:foregroundMark x1="44875" y1="63750" x2="44875" y2="63750"/>
                        <a14:foregroundMark x1="36500" y1="54125" x2="36500" y2="54125"/>
                        <a14:foregroundMark x1="14750" y1="60625" x2="14750" y2="60625"/>
                        <a14:foregroundMark x1="19500" y1="76625" x2="19500" y2="76625"/>
                        <a14:foregroundMark x1="18875" y1="72250" x2="18875" y2="72250"/>
                        <a14:foregroundMark x1="16250" y1="62125" x2="16250" y2="62125"/>
                        <a14:foregroundMark x1="35375" y1="87750" x2="35375" y2="87750"/>
                        <a14:foregroundMark x1="39125" y1="84250" x2="39125" y2="84250"/>
                        <a14:foregroundMark x1="33000" y1="84875" x2="33000" y2="84875"/>
                        <a14:foregroundMark x1="26250" y1="93500" x2="26250" y2="93500"/>
                        <a14:foregroundMark x1="40250" y1="92125" x2="40250" y2="92125"/>
                        <a14:foregroundMark x1="40250" y1="92125" x2="40250" y2="92125"/>
                        <a14:foregroundMark x1="37625" y1="90500" x2="37625" y2="90500"/>
                        <a14:foregroundMark x1="38250" y1="98875" x2="38250" y2="98875"/>
                        <a14:foregroundMark x1="43125" y1="93000" x2="43125" y2="93000"/>
                        <a14:foregroundMark x1="43125" y1="96750" x2="43125" y2="96750"/>
                        <a14:backgroundMark x1="25375" y1="50000" x2="25375" y2="50000"/>
                      </a14:backgroundRemoval>
                    </a14:imgEffect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929" y="853009"/>
            <a:ext cx="3514203" cy="3514203"/>
          </a:xfrm>
          <a:prstGeom prst="rect">
            <a:avLst/>
          </a:prstGeom>
        </p:spPr>
      </p:pic>
      <p:sp>
        <p:nvSpPr>
          <p:cNvPr id="127" name="Teardrop 126">
            <a:extLst>
              <a:ext uri="{FF2B5EF4-FFF2-40B4-BE49-F238E27FC236}">
                <a16:creationId xmlns:a16="http://schemas.microsoft.com/office/drawing/2014/main" id="{0E3A4EB2-F322-66FD-A725-17E0D9E49BC9}"/>
              </a:ext>
            </a:extLst>
          </p:cNvPr>
          <p:cNvSpPr/>
          <p:nvPr/>
        </p:nvSpPr>
        <p:spPr>
          <a:xfrm rot="10800000">
            <a:off x="3904449" y="1276513"/>
            <a:ext cx="2036702" cy="1870899"/>
          </a:xfrm>
          <a:prstGeom prst="teardrop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D65DE05-831C-9CBB-75B3-19DC0E127F4B}"/>
              </a:ext>
            </a:extLst>
          </p:cNvPr>
          <p:cNvSpPr txBox="1"/>
          <p:nvPr/>
        </p:nvSpPr>
        <p:spPr>
          <a:xfrm>
            <a:off x="4038893" y="1437649"/>
            <a:ext cx="169614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- P</a:t>
            </a:r>
            <a:r>
              <a:rPr lang="en-US" sz="1600" b="1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remature  </a:t>
            </a:r>
          </a:p>
          <a:p>
            <a:r>
              <a:rPr lang="en-US" sz="1600" b="1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  </a:t>
            </a:r>
            <a:r>
              <a:rPr lang="en-US" sz="1600" b="1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birth, </a:t>
            </a:r>
          </a:p>
          <a:p>
            <a:r>
              <a:rPr lang="en-US" sz="1600" b="1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- </a:t>
            </a:r>
            <a:r>
              <a:rPr lang="en-US" sz="1600" b="1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Low birth </a:t>
            </a:r>
          </a:p>
          <a:p>
            <a:r>
              <a:rPr lang="en-US" sz="1600" b="1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  </a:t>
            </a:r>
            <a:r>
              <a:rPr lang="en-US" sz="1600" b="1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weight,</a:t>
            </a:r>
          </a:p>
          <a:p>
            <a:r>
              <a:rPr lang="en-US" sz="1600" b="1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- Perinatal </a:t>
            </a:r>
          </a:p>
          <a:p>
            <a:r>
              <a:rPr lang="en-US" sz="1600" b="1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  </a:t>
            </a:r>
            <a:r>
              <a:rPr lang="en-US" sz="1600" b="1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complications</a:t>
            </a:r>
            <a:endParaRPr lang="en-IN" sz="1600" b="1" dirty="0">
              <a:latin typeface="Book Antiqua" panose="02040602050305030304" pitchFamily="18" charset="0"/>
            </a:endParaRPr>
          </a:p>
          <a:p>
            <a:endParaRPr lang="en-IN" b="1" dirty="0"/>
          </a:p>
        </p:txBody>
      </p:sp>
      <p:sp>
        <p:nvSpPr>
          <p:cNvPr id="129" name="Teardrop 128">
            <a:extLst>
              <a:ext uri="{FF2B5EF4-FFF2-40B4-BE49-F238E27FC236}">
                <a16:creationId xmlns:a16="http://schemas.microsoft.com/office/drawing/2014/main" id="{5B874015-60D0-E354-465A-1AB48E44EDE3}"/>
              </a:ext>
            </a:extLst>
          </p:cNvPr>
          <p:cNvSpPr/>
          <p:nvPr/>
        </p:nvSpPr>
        <p:spPr>
          <a:xfrm rot="16200000">
            <a:off x="3972194" y="3118394"/>
            <a:ext cx="1870900" cy="2006391"/>
          </a:xfrm>
          <a:prstGeom prst="teardrop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0" name="Teardrop 129">
            <a:extLst>
              <a:ext uri="{FF2B5EF4-FFF2-40B4-BE49-F238E27FC236}">
                <a16:creationId xmlns:a16="http://schemas.microsoft.com/office/drawing/2014/main" id="{574CBA63-0AEC-D01F-8BAE-2C2B03B824BD}"/>
              </a:ext>
            </a:extLst>
          </p:cNvPr>
          <p:cNvSpPr/>
          <p:nvPr/>
        </p:nvSpPr>
        <p:spPr>
          <a:xfrm>
            <a:off x="1854192" y="4176224"/>
            <a:ext cx="2007598" cy="1870900"/>
          </a:xfrm>
          <a:prstGeom prst="teardrop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A7CCCAD-3B69-6117-B5FE-033E58CCD062}"/>
              </a:ext>
            </a:extLst>
          </p:cNvPr>
          <p:cNvSpPr txBox="1"/>
          <p:nvPr/>
        </p:nvSpPr>
        <p:spPr>
          <a:xfrm>
            <a:off x="3943097" y="3209690"/>
            <a:ext cx="182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- </a:t>
            </a:r>
            <a:r>
              <a:rPr lang="en-US" sz="1600" b="1" kern="100" dirty="0" err="1">
                <a:latin typeface="Book Antiqua" panose="02040602050305030304" pitchFamily="18" charset="0"/>
                <a:ea typeface="Times New Roman" panose="02020603050405020304" pitchFamily="18" charset="0"/>
              </a:rPr>
              <a:t>H</a:t>
            </a:r>
            <a:r>
              <a:rPr lang="en-US" sz="1600" b="1" kern="1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yperbili</a:t>
            </a:r>
            <a:endParaRPr lang="en-US" sz="1600" b="1" kern="100" dirty="0">
              <a:effectLst/>
              <a:latin typeface="Book Antiqua" panose="02040602050305030304" pitchFamily="18" charset="0"/>
              <a:ea typeface="Times New Roman" panose="02020603050405020304" pitchFamily="18" charset="0"/>
            </a:endParaRPr>
          </a:p>
          <a:p>
            <a:r>
              <a:rPr lang="en-US" sz="1600" b="1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 </a:t>
            </a:r>
            <a:r>
              <a:rPr lang="en-US" sz="1600" b="1" kern="1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rubinemia</a:t>
            </a:r>
            <a:r>
              <a:rPr lang="en-US" sz="1600" b="1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</a:p>
          <a:p>
            <a:r>
              <a:rPr lang="en-US" sz="1600" b="1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- </a:t>
            </a:r>
            <a:r>
              <a:rPr lang="en-US" sz="1600" b="1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Respiratory</a:t>
            </a:r>
          </a:p>
          <a:p>
            <a:r>
              <a:rPr lang="en-US" sz="1600" b="1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  </a:t>
            </a:r>
            <a:r>
              <a:rPr lang="en-US" sz="1600" b="1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infections </a:t>
            </a:r>
          </a:p>
          <a:p>
            <a:r>
              <a:rPr lang="en-US" sz="1600" b="1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- Diagnostic   </a:t>
            </a:r>
          </a:p>
          <a:p>
            <a:r>
              <a:rPr lang="en-US" sz="1600" b="1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   codes</a:t>
            </a:r>
            <a:endParaRPr lang="en-US" sz="1600" b="1" kern="100" dirty="0">
              <a:effectLst/>
              <a:latin typeface="Book Antiqua" panose="0204060205030503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C5BFEED-51EB-749A-C6AA-8BFCA97D48F5}"/>
              </a:ext>
            </a:extLst>
          </p:cNvPr>
          <p:cNvSpPr txBox="1"/>
          <p:nvPr/>
        </p:nvSpPr>
        <p:spPr>
          <a:xfrm>
            <a:off x="2165049" y="4429238"/>
            <a:ext cx="1665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I</a:t>
            </a:r>
            <a:r>
              <a:rPr lang="en-US" sz="1800" b="1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ssues related to crying, feeding, and sleeping</a:t>
            </a:r>
            <a:endParaRPr lang="en-IN" b="1" dirty="0">
              <a:latin typeface="Book Antiqua" panose="02040602050305030304" pitchFamily="18" charset="0"/>
            </a:endParaRP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2A6D8585-A6B8-83D9-4CC9-A0CA06DAE30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0222" y1="30222" x2="50222" y2="30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21822" y="-653230"/>
            <a:ext cx="3767268" cy="3632350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6A65C8A0-E5A4-4254-6021-C03302BF4E0A}"/>
              </a:ext>
            </a:extLst>
          </p:cNvPr>
          <p:cNvSpPr/>
          <p:nvPr/>
        </p:nvSpPr>
        <p:spPr>
          <a:xfrm>
            <a:off x="6368119" y="1163040"/>
            <a:ext cx="2447583" cy="455988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BE868BA-29B1-8291-F9CD-2493A03D94B3}"/>
              </a:ext>
            </a:extLst>
          </p:cNvPr>
          <p:cNvSpPr txBox="1"/>
          <p:nvPr/>
        </p:nvSpPr>
        <p:spPr>
          <a:xfrm>
            <a:off x="6378192" y="1201922"/>
            <a:ext cx="244066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u="sng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Automated algorithm 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identifying a cohort of ASD patients from EHR developed, evaluated, and validated</a:t>
            </a:r>
          </a:p>
          <a:p>
            <a:endParaRPr lang="en-US" sz="1600" kern="100" dirty="0">
              <a:solidFill>
                <a:schemeClr val="bg1"/>
              </a:solidFill>
              <a:latin typeface="Book Antiqua" panose="020406020503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u="sng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20,000 patients 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investigated, largest ASD cohort assembled thus far</a:t>
            </a:r>
          </a:p>
          <a:p>
            <a:endParaRPr lang="en-US" sz="1600" kern="100" dirty="0">
              <a:solidFill>
                <a:schemeClr val="bg1"/>
              </a:solidFill>
              <a:effectLst/>
              <a:latin typeface="Book Antiqua" panose="020406020503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Patterns of </a:t>
            </a:r>
            <a:r>
              <a:rPr lang="en-US" sz="1600" u="sng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medical comorbidities 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 co-occur with ASD examined </a:t>
            </a:r>
          </a:p>
          <a:p>
            <a:endParaRPr lang="en-IN" sz="1600" kern="100" dirty="0">
              <a:solidFill>
                <a:schemeClr val="bg1"/>
              </a:solidFill>
              <a:effectLst/>
              <a:latin typeface="Book Antiqua" panose="020406020503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27F93C9-BEEF-A3CF-3C8C-C91BFFCE1A77}"/>
              </a:ext>
            </a:extLst>
          </p:cNvPr>
          <p:cNvSpPr/>
          <p:nvPr/>
        </p:nvSpPr>
        <p:spPr>
          <a:xfrm>
            <a:off x="5286818" y="5954306"/>
            <a:ext cx="6760088" cy="80801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28D5A55-0D7C-973A-F7FF-70EFCD06083D}"/>
              </a:ext>
            </a:extLst>
          </p:cNvPr>
          <p:cNvSpPr txBox="1"/>
          <p:nvPr/>
        </p:nvSpPr>
        <p:spPr>
          <a:xfrm>
            <a:off x="5286818" y="5942812"/>
            <a:ext cx="6760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kern="100" dirty="0">
                <a:solidFill>
                  <a:schemeClr val="bg1"/>
                </a:solidFill>
                <a:latin typeface="Book Antiqua" panose="02040602050305030304" pitchFamily="18" charset="0"/>
                <a:ea typeface="Times New Roman" panose="02020603050405020304" pitchFamily="18" charset="0"/>
              </a:rPr>
              <a:t>2021</a:t>
            </a:r>
            <a:r>
              <a:rPr lang="en-US" sz="1600" kern="100" dirty="0">
                <a:solidFill>
                  <a:schemeClr val="bg1"/>
                </a:solidFill>
                <a:latin typeface="Book Antiqua" panose="02040602050305030304" pitchFamily="18" charset="0"/>
                <a:ea typeface="Times New Roman" panose="02020603050405020304" pitchFamily="18" charset="0"/>
              </a:rPr>
              <a:t> - P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redictive models utilizing claims data based solely on prior diagnosis codes could yield valuable autism-related insights by </a:t>
            </a:r>
            <a:r>
              <a:rPr lang="en-US" sz="1600" u="sng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100 weeks of age</a:t>
            </a:r>
            <a:endParaRPr lang="en-IN" sz="1600" u="sng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6610433-4945-56F3-8D92-93BADCCE2461}"/>
              </a:ext>
            </a:extLst>
          </p:cNvPr>
          <p:cNvSpPr/>
          <p:nvPr/>
        </p:nvSpPr>
        <p:spPr>
          <a:xfrm>
            <a:off x="9074772" y="2360979"/>
            <a:ext cx="2972134" cy="336125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B529CB8-0EA2-BE51-A695-A7D331F760DF}"/>
              </a:ext>
            </a:extLst>
          </p:cNvPr>
          <p:cNvSpPr txBox="1"/>
          <p:nvPr/>
        </p:nvSpPr>
        <p:spPr>
          <a:xfrm>
            <a:off x="9095391" y="2357879"/>
            <a:ext cx="295151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2023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EHR-based autism detection occurs much earlier (at </a:t>
            </a:r>
            <a:r>
              <a:rPr lang="en-US" sz="1600" u="sng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30 days of age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) and is completely passive,  no additional data collection.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kern="100" dirty="0">
              <a:solidFill>
                <a:schemeClr val="bg1"/>
              </a:solidFill>
              <a:latin typeface="Book Antiqua" panose="0204060205030503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kern="1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This method identified 45.5% (approximately half) of children with autism at 30 days while upholding a high specificity of 90.0% </a:t>
            </a:r>
            <a:endParaRPr lang="en-IN" sz="1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157" name="Arc 156">
            <a:extLst>
              <a:ext uri="{FF2B5EF4-FFF2-40B4-BE49-F238E27FC236}">
                <a16:creationId xmlns:a16="http://schemas.microsoft.com/office/drawing/2014/main" id="{02006B71-978C-715E-E570-8CD8C5800FBE}"/>
              </a:ext>
            </a:extLst>
          </p:cNvPr>
          <p:cNvSpPr/>
          <p:nvPr/>
        </p:nvSpPr>
        <p:spPr>
          <a:xfrm rot="5400000">
            <a:off x="3660770" y="2815676"/>
            <a:ext cx="2521352" cy="2385946"/>
          </a:xfrm>
          <a:prstGeom prst="arc">
            <a:avLst>
              <a:gd name="adj1" fmla="val 16582534"/>
              <a:gd name="adj2" fmla="val 2427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9" name="Arc 158">
            <a:extLst>
              <a:ext uri="{FF2B5EF4-FFF2-40B4-BE49-F238E27FC236}">
                <a16:creationId xmlns:a16="http://schemas.microsoft.com/office/drawing/2014/main" id="{237AFE97-DC98-7D7E-FC6D-EFD33A3D27A5}"/>
              </a:ext>
            </a:extLst>
          </p:cNvPr>
          <p:cNvSpPr/>
          <p:nvPr/>
        </p:nvSpPr>
        <p:spPr>
          <a:xfrm rot="11119785">
            <a:off x="1693646" y="4025680"/>
            <a:ext cx="2329226" cy="2194029"/>
          </a:xfrm>
          <a:prstGeom prst="arc">
            <a:avLst>
              <a:gd name="adj1" fmla="val 15282915"/>
              <a:gd name="adj2" fmla="val 6789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0" name="Arc 159">
            <a:extLst>
              <a:ext uri="{FF2B5EF4-FFF2-40B4-BE49-F238E27FC236}">
                <a16:creationId xmlns:a16="http://schemas.microsoft.com/office/drawing/2014/main" id="{2659385E-421D-A503-95D2-8D9B1FC3CC74}"/>
              </a:ext>
            </a:extLst>
          </p:cNvPr>
          <p:cNvSpPr/>
          <p:nvPr/>
        </p:nvSpPr>
        <p:spPr>
          <a:xfrm>
            <a:off x="3758187" y="1107182"/>
            <a:ext cx="2329226" cy="2194029"/>
          </a:xfrm>
          <a:prstGeom prst="arc">
            <a:avLst>
              <a:gd name="adj1" fmla="val 15282915"/>
              <a:gd name="adj2" fmla="val 6789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2" name="Connector: Elbow 161">
            <a:extLst>
              <a:ext uri="{FF2B5EF4-FFF2-40B4-BE49-F238E27FC236}">
                <a16:creationId xmlns:a16="http://schemas.microsoft.com/office/drawing/2014/main" id="{23453704-736A-7A8E-57A6-8BF30B01869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31122" y="5672050"/>
            <a:ext cx="438352" cy="287432"/>
          </a:xfrm>
          <a:prstGeom prst="bentConnector3">
            <a:avLst>
              <a:gd name="adj1" fmla="val 9860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00D5E26C-B796-0C3F-5E5D-B09FB9009E39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061083" y="5830156"/>
            <a:ext cx="236590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3" name="Arc 172">
            <a:extLst>
              <a:ext uri="{FF2B5EF4-FFF2-40B4-BE49-F238E27FC236}">
                <a16:creationId xmlns:a16="http://schemas.microsoft.com/office/drawing/2014/main" id="{95DD177C-D615-F185-3359-69E1B8503BA1}"/>
              </a:ext>
            </a:extLst>
          </p:cNvPr>
          <p:cNvSpPr/>
          <p:nvPr/>
        </p:nvSpPr>
        <p:spPr>
          <a:xfrm rot="10800000">
            <a:off x="1535680" y="4198791"/>
            <a:ext cx="2329226" cy="2194029"/>
          </a:xfrm>
          <a:prstGeom prst="arc">
            <a:avLst>
              <a:gd name="adj1" fmla="val 16949680"/>
              <a:gd name="adj2" fmla="val 7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" name="Arc 173">
            <a:extLst>
              <a:ext uri="{FF2B5EF4-FFF2-40B4-BE49-F238E27FC236}">
                <a16:creationId xmlns:a16="http://schemas.microsoft.com/office/drawing/2014/main" id="{91884D5C-2034-2EF6-066F-E16FD8E38E40}"/>
              </a:ext>
            </a:extLst>
          </p:cNvPr>
          <p:cNvSpPr/>
          <p:nvPr/>
        </p:nvSpPr>
        <p:spPr>
          <a:xfrm rot="10800000">
            <a:off x="1373138" y="4367212"/>
            <a:ext cx="2329226" cy="2194029"/>
          </a:xfrm>
          <a:prstGeom prst="arc">
            <a:avLst>
              <a:gd name="adj1" fmla="val 17883382"/>
              <a:gd name="adj2" fmla="val 207348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17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/>
      <p:bldP spid="129" grpId="0" animBg="1"/>
      <p:bldP spid="130" grpId="0" animBg="1"/>
      <p:bldP spid="134" grpId="0"/>
      <p:bldP spid="135" grpId="0"/>
      <p:bldP spid="139" grpId="0" animBg="1"/>
      <p:bldP spid="140" grpId="0"/>
      <p:bldP spid="144" grpId="0" animBg="1"/>
      <p:bldP spid="141" grpId="0"/>
      <p:bldP spid="145" grpId="0" animBg="1"/>
      <p:bldP spid="142" grpId="0"/>
      <p:bldP spid="157" grpId="0" animBg="1"/>
      <p:bldP spid="159" grpId="0" animBg="1"/>
      <p:bldP spid="160" grpId="0" animBg="1"/>
      <p:bldP spid="173" grpId="0" animBg="1"/>
      <p:bldP spid="17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12C76C0D-EB58-F919-08B9-EFD5E882D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437" y="-342"/>
            <a:ext cx="876300" cy="127244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93AD3AAC-E368-6144-743F-555E461BC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691" y="-342"/>
            <a:ext cx="876300" cy="127263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B27F8B80-B818-3705-4345-DB1B16336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32" y="-342"/>
            <a:ext cx="876300" cy="1272442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4633C97E-B61D-A952-A33B-782E8C8AA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402" y="0"/>
            <a:ext cx="948341" cy="1273715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29B12FC-1575-C142-475F-5441EF9D4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290" y="0"/>
            <a:ext cx="876300" cy="127371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67EB87AA-1362-15C4-6E63-036C9DF1F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914" y="1083"/>
            <a:ext cx="876300" cy="1272442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B6834E94-AEC2-CBEC-69DE-6A48F1635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909" y="0"/>
            <a:ext cx="876300" cy="1273715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A6B46B72-5838-1788-DAA4-28966F11B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479" y="0"/>
            <a:ext cx="876300" cy="1273715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EAA2C89C-5166-FD34-158C-9C6E7C4D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179" y="0"/>
            <a:ext cx="876300" cy="127371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D6AC6AB8-7246-9255-57A8-4815FDD07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044" y="0"/>
            <a:ext cx="876300" cy="1273715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28B07D31-BF28-9161-98A0-D9F22751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44" y="0"/>
            <a:ext cx="876300" cy="1273715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DBB0A1D6-A8ED-436A-BA28-EC269C26C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44" y="0"/>
            <a:ext cx="876300" cy="127371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EE7A91F4-9E7B-1C67-BF41-38D4B62D7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2444" cy="127371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3FD17DB3-FC18-8CDD-D550-69DF254E2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017" y="-342"/>
            <a:ext cx="876300" cy="127244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166267A-FDAF-0551-05B2-1157AE729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437" y="513122"/>
            <a:ext cx="876300" cy="127244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B29BF46-6179-7A23-D4C1-1AA4C4E7A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691" y="513122"/>
            <a:ext cx="876300" cy="1272633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BF8FDFFC-BF21-B843-E593-7E5EB9DF8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32" y="513122"/>
            <a:ext cx="876300" cy="127244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0E539533-8FC8-DE29-D82B-1AEB2562A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402" y="501304"/>
            <a:ext cx="948341" cy="128587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74064E1D-AD90-DC0C-7A39-E2F3DD940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290" y="501304"/>
            <a:ext cx="876300" cy="1285875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7AA68AA-9B4A-7087-0953-95768F4FA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914" y="504214"/>
            <a:ext cx="876300" cy="1282775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09F2606B-AD06-E4A0-8FED-E7C75AD1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909" y="501304"/>
            <a:ext cx="876300" cy="128587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33AB35D-BA94-336E-5926-8F296872E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479" y="501304"/>
            <a:ext cx="876300" cy="128587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C8D31C79-B24A-6615-5B1C-6F14A2FF3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179" y="501304"/>
            <a:ext cx="876300" cy="1285875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24C40726-F365-4C65-2DCC-524E68F1C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044" y="501304"/>
            <a:ext cx="876300" cy="1285875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D5BC081B-80D8-100F-76F4-9AFC4A4C6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44" y="501304"/>
            <a:ext cx="876300" cy="128587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18DB579-C0AA-4BE7-F5AE-F1C38A599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44" y="501304"/>
            <a:ext cx="876300" cy="128587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9BED13E4-0C74-8FA5-44C2-3F79097E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304"/>
            <a:ext cx="932444" cy="128587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D443FCA2-F44B-21FB-427F-8150CB5D2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017" y="513122"/>
            <a:ext cx="876300" cy="127244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CF190A8-CC60-5E84-C77C-264DA3967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437" y="1765911"/>
            <a:ext cx="876300" cy="128502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A85710D-E40F-D9AA-FA7F-C4BBE0FF2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691" y="1765912"/>
            <a:ext cx="876300" cy="128521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BBA599D-1030-42BA-3187-51B192460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32" y="1765912"/>
            <a:ext cx="876300" cy="128502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C626BF6-8EDA-ADEE-77FF-2320C2C15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402" y="1754094"/>
            <a:ext cx="948341" cy="128587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AB51209-D3F1-7F98-2964-6E2571DC2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290" y="1754094"/>
            <a:ext cx="876300" cy="12858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558A3A3-FACC-AB8D-FA7B-59A8FE0C7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914" y="1757004"/>
            <a:ext cx="876300" cy="128277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CCE5973-70B2-B9D4-D9B4-E3C3E9741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909" y="1754094"/>
            <a:ext cx="876300" cy="128587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D5ECDA4-060C-45B9-374F-D4DCA085A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479" y="1754094"/>
            <a:ext cx="876300" cy="128587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AA47AEFE-E467-6844-9DE6-FAE4F8C9B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179" y="1754094"/>
            <a:ext cx="876300" cy="128587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561A64A-347B-BAAC-AEC0-809B8F83D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044" y="1754094"/>
            <a:ext cx="876300" cy="128587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210A40E-C3AB-0677-1C62-130AA24E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44" y="1754094"/>
            <a:ext cx="876300" cy="128587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2C2C55B-54B1-A385-7FE1-20369971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44" y="1754094"/>
            <a:ext cx="876300" cy="128587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5F36FB4-60EF-F8B3-533F-D2E27E336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4094"/>
            <a:ext cx="932444" cy="128587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BC41BA8-EF6A-683E-8CA4-993050561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017" y="1765912"/>
            <a:ext cx="876300" cy="128502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B3D28F-EB94-5511-0CA6-6628C9BC3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437" y="3044265"/>
            <a:ext cx="876300" cy="12827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30AF7EE-FF7E-4D77-FCB9-8EB402C72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691" y="3044265"/>
            <a:ext cx="876300" cy="12726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23C49A4-4F17-8CA8-C24F-7D7DC4713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32" y="3044264"/>
            <a:ext cx="876300" cy="12844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A78E339-025B-FE9F-DC2C-002FE4141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402" y="3032447"/>
            <a:ext cx="948341" cy="128587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95963E5-5686-C806-B706-3EEAF7F87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290" y="3032447"/>
            <a:ext cx="876300" cy="128587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9266302-DBE7-2856-D418-AAE904E5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914" y="3035357"/>
            <a:ext cx="876300" cy="12827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0357805-4F71-9BE1-71DE-243849E4C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909" y="3032447"/>
            <a:ext cx="876300" cy="128587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3BD83BA-879C-6CA5-7841-3F5F2DEE2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479" y="3032447"/>
            <a:ext cx="876300" cy="128587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FA7BDFD-42DF-BB22-5548-07B415E9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179" y="3032447"/>
            <a:ext cx="876300" cy="12858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F987F4-AD8E-0712-45F6-644EC88D4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044" y="3032447"/>
            <a:ext cx="876300" cy="12858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1FA9340-E7A9-1CAD-D6D9-DAD4EA1A6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44" y="3032447"/>
            <a:ext cx="876300" cy="128587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7EE05F8-373D-EA89-A254-E23EAD58B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44" y="3032447"/>
            <a:ext cx="876300" cy="128587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51D6DDC-3860-759A-484B-FDC0C2B15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2447"/>
            <a:ext cx="932444" cy="128587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844097D-269D-20CC-8AB1-593A07894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017" y="3044264"/>
            <a:ext cx="876300" cy="13600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63A667-7D26-70D9-EE7D-0B3EBE05B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437" y="4318513"/>
            <a:ext cx="876300" cy="12724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D23F15-84B8-9B3A-CDA5-54CAEC223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691" y="4318513"/>
            <a:ext cx="876300" cy="12726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6EE606-0BF8-392D-0254-A800CF8FB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32" y="4318513"/>
            <a:ext cx="876300" cy="12724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510EC68-174F-2F34-A84A-A92C7ACB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402" y="4306695"/>
            <a:ext cx="948341" cy="12858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5E96E6-4387-B066-47C0-BA21D8D31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290" y="4306695"/>
            <a:ext cx="876300" cy="12858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D99BAD6-09FE-0D2E-6DD5-07AF51C2B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914" y="4309605"/>
            <a:ext cx="876300" cy="12827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A00593-7C2B-371C-BF0C-5497FBEFA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909" y="4306695"/>
            <a:ext cx="876300" cy="12858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70B661D-FC47-363F-7906-792AA1302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479" y="4306695"/>
            <a:ext cx="876300" cy="12858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4A9FF66-4866-86A2-EEFB-11875AC6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179" y="4306695"/>
            <a:ext cx="876300" cy="12858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D9112EA-A8E9-B7CF-6219-ACE6D5FC2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044" y="4306695"/>
            <a:ext cx="876300" cy="12858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159043B-76B7-10E4-7CF7-07C9720CD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44" y="4306695"/>
            <a:ext cx="876300" cy="12858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AB1627-B43C-BFA0-9FDE-F10E1F9FD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44" y="4306695"/>
            <a:ext cx="876300" cy="12858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76C9501-2DCD-9543-813D-3EDA83404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6695"/>
            <a:ext cx="932444" cy="12858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6CD08FD-6E09-CBBA-5CCD-B8D3C4B0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017" y="4318513"/>
            <a:ext cx="876300" cy="1272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79DE9-E5AF-3589-0CE3-8443B0606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293" y="5585900"/>
            <a:ext cx="876300" cy="1272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7E4B7-7859-EABC-C969-772997789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547" y="5585900"/>
            <a:ext cx="876300" cy="1272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B9CF45-3884-50C8-BE28-2298502A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488" y="5585900"/>
            <a:ext cx="876300" cy="1272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681B8-8CC5-1FC8-9583-FD22DB200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258" y="5574082"/>
            <a:ext cx="948341" cy="1285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4E181-1B22-9534-444E-261840C3A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991" y="5585900"/>
            <a:ext cx="876300" cy="12724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2A0127-F800-8700-804A-B69B6C895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146" y="5574082"/>
            <a:ext cx="876300" cy="1285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A6E289-0055-77AF-7D51-AB6497835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770" y="5576992"/>
            <a:ext cx="876300" cy="1282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CDB1FD-628E-9246-BADD-CD49BBFA4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765" y="5574082"/>
            <a:ext cx="876300" cy="1285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EE4BC2-B9D2-D13F-57BD-3A5DCFB7A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335" y="5574082"/>
            <a:ext cx="876300" cy="1285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D4B821-1264-8AB2-7F18-C28114450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035" y="5574082"/>
            <a:ext cx="876300" cy="1285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CFC7CC-B157-AD40-A2CC-2E7E9F04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5574082"/>
            <a:ext cx="876300" cy="12858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E5E3E2-4D63-0F8E-DC37-BABAD3A6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5574082"/>
            <a:ext cx="876300" cy="12858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D99672-7979-D913-72FE-A08D3EA48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5574082"/>
            <a:ext cx="876300" cy="12858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CFD922-7D77-FE38-96DE-BBC084526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4082"/>
            <a:ext cx="876300" cy="12858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EF6751-8336-8AD6-FFF9-FC61BBA5B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873" y="5585900"/>
            <a:ext cx="876300" cy="12724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202AD8E-4C7C-4A1B-89B1-9A0997F4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79" y="283766"/>
            <a:ext cx="6477000" cy="1189038"/>
          </a:xfrm>
        </p:spPr>
        <p:txBody>
          <a:bodyPr/>
          <a:lstStyle/>
          <a:p>
            <a:r>
              <a:rPr lang="en-US" dirty="0">
                <a:latin typeface="Book Antiqua" panose="02040602050305030304" pitchFamily="18" charset="0"/>
              </a:rPr>
              <a:t>3. Telehealth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8ACB1-6D36-496B-91DD-D1C3128C1C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1140" y="979026"/>
            <a:ext cx="6477000" cy="32766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31B246-F0C9-D847-F21F-E1AF82C01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3317" y="0"/>
            <a:ext cx="748683" cy="685800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31307D47-C197-D1BF-00F3-698E050857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5056" l="5750" r="92917">
                        <a14:foregroundMark x1="28333" y1="23604" x2="28333" y2="23604"/>
                        <a14:foregroundMark x1="27500" y1="16427" x2="27500" y2="16427"/>
                        <a14:foregroundMark x1="26917" y1="6220" x2="26917" y2="6220"/>
                        <a14:foregroundMark x1="36417" y1="18820" x2="36417" y2="18820"/>
                        <a14:foregroundMark x1="20917" y1="22488" x2="20917" y2="22488"/>
                        <a14:foregroundMark x1="24500" y1="25359" x2="24500" y2="25359"/>
                        <a14:foregroundMark x1="23417" y1="28389" x2="23417" y2="28389"/>
                        <a14:foregroundMark x1="58000" y1="42743" x2="58000" y2="42743"/>
                        <a14:foregroundMark x1="59417" y1="40351" x2="59417" y2="40351"/>
                        <a14:foregroundMark x1="59167" y1="37959" x2="59167" y2="37959"/>
                        <a14:foregroundMark x1="58333" y1="30144" x2="58333" y2="30144"/>
                        <a14:foregroundMark x1="64500" y1="19458" x2="64500" y2="19458"/>
                        <a14:foregroundMark x1="49583" y1="26316" x2="49583" y2="26316"/>
                        <a14:foregroundMark x1="42833" y1="40670" x2="42833" y2="40670"/>
                        <a14:foregroundMark x1="45833" y1="39234" x2="45833" y2="39234"/>
                        <a14:foregroundMark x1="45833" y1="39234" x2="45833" y2="39234"/>
                        <a14:foregroundMark x1="48000" y1="40670" x2="48000" y2="40670"/>
                        <a14:foregroundMark x1="27083" y1="72408" x2="27083" y2="72408"/>
                        <a14:foregroundMark x1="23250" y1="95215" x2="23250" y2="95215"/>
                        <a14:foregroundMark x1="51750" y1="24242" x2="51750" y2="24242"/>
                        <a14:foregroundMark x1="55833" y1="22488" x2="55833" y2="22488"/>
                        <a14:foregroundMark x1="22750" y1="78788" x2="22750" y2="78788"/>
                        <a14:foregroundMark x1="38750" y1="69378" x2="38750" y2="69378"/>
                        <a14:foregroundMark x1="64833" y1="59649" x2="64833" y2="59649"/>
                        <a14:foregroundMark x1="66417" y1="42743" x2="66417" y2="42743"/>
                        <a14:foregroundMark x1="65833" y1="54705" x2="65833" y2="54705"/>
                        <a14:foregroundMark x1="64750" y1="61563" x2="64750" y2="61563"/>
                        <a14:foregroundMark x1="62250" y1="94418" x2="62250" y2="94418"/>
                        <a14:foregroundMark x1="56000" y1="36683" x2="56000" y2="36683"/>
                        <a14:foregroundMark x1="54833" y1="43062" x2="54833" y2="43062"/>
                        <a14:foregroundMark x1="55417" y1="47687" x2="55417" y2="47687"/>
                        <a14:foregroundMark x1="58167" y1="48006" x2="58167" y2="48006"/>
                        <a14:foregroundMark x1="59583" y1="46890" x2="59583" y2="46890"/>
                        <a14:foregroundMark x1="59917" y1="42105" x2="59917" y2="42105"/>
                        <a14:foregroundMark x1="60250" y1="44817" x2="60250" y2="44817"/>
                        <a14:foregroundMark x1="60250" y1="44817" x2="60250" y2="44817"/>
                        <a14:foregroundMark x1="59667" y1="44179" x2="59667" y2="44179"/>
                        <a14:foregroundMark x1="59667" y1="44179" x2="59667" y2="44179"/>
                        <a14:foregroundMark x1="60083" y1="40032" x2="60083" y2="40032"/>
                        <a14:foregroundMark x1="60083" y1="39234" x2="60083" y2="39234"/>
                        <a14:foregroundMark x1="61917" y1="24402" x2="61917" y2="24402"/>
                        <a14:foregroundMark x1="64417" y1="26156" x2="64417" y2="26156"/>
                        <a14:foregroundMark x1="76750" y1="14514" x2="76750" y2="14514"/>
                        <a14:foregroundMark x1="76750" y1="17225" x2="76750" y2="17225"/>
                        <a14:foregroundMark x1="84167" y1="44817" x2="84167" y2="44817"/>
                        <a14:foregroundMark x1="84333" y1="53429" x2="84333" y2="53429"/>
                        <a14:foregroundMark x1="86333" y1="53748" x2="86333" y2="53748"/>
                        <a14:foregroundMark x1="88917" y1="63477" x2="88917" y2="63477"/>
                        <a14:foregroundMark x1="20083" y1="89314" x2="20083" y2="89314"/>
                        <a14:foregroundMark x1="20833" y1="89314" x2="20833" y2="89314"/>
                        <a14:foregroundMark x1="33417" y1="92823" x2="33417" y2="92823"/>
                        <a14:foregroundMark x1="26750" y1="25359" x2="26750" y2="25359"/>
                        <a14:foregroundMark x1="25083" y1="25518" x2="25083" y2="25518"/>
                        <a14:foregroundMark x1="25083" y1="29825" x2="25083" y2="29825"/>
                        <a14:foregroundMark x1="34000" y1="30622" x2="34000" y2="30622"/>
                        <a14:foregroundMark x1="25250" y1="35088" x2="25250" y2="35088"/>
                        <a14:foregroundMark x1="23667" y1="37959" x2="23667" y2="37959"/>
                        <a14:foregroundMark x1="29833" y1="37321" x2="29833" y2="37321"/>
                        <a14:foregroundMark x1="29583" y1="30303" x2="29583" y2="30303"/>
                        <a14:foregroundMark x1="28667" y1="30941" x2="28667" y2="30941"/>
                        <a14:foregroundMark x1="30083" y1="35088" x2="30083" y2="35088"/>
                        <a14:foregroundMark x1="17750" y1="60606" x2="17750" y2="60606"/>
                        <a14:foregroundMark x1="12250" y1="54386" x2="12250" y2="54386"/>
                        <a14:foregroundMark x1="11750" y1="31738" x2="11750" y2="31738"/>
                        <a14:foregroundMark x1="7833" y1="37002" x2="7833" y2="37002"/>
                        <a14:foregroundMark x1="7250" y1="43541" x2="7250" y2="43541"/>
                        <a14:foregroundMark x1="9500" y1="58533" x2="9500" y2="58533"/>
                        <a14:foregroundMark x1="12000" y1="63477" x2="12000" y2="63477"/>
                        <a14:foregroundMark x1="14500" y1="68581" x2="14500" y2="68581"/>
                        <a14:foregroundMark x1="17833" y1="71930" x2="17833" y2="71930"/>
                        <a14:foregroundMark x1="21250" y1="73046" x2="21250" y2="73046"/>
                        <a14:foregroundMark x1="24917" y1="60128" x2="24917" y2="60128"/>
                        <a14:foregroundMark x1="28000" y1="56300" x2="28000" y2="56300"/>
                        <a14:foregroundMark x1="23250" y1="51515" x2="23250" y2="51515"/>
                        <a14:foregroundMark x1="15500" y1="48485" x2="15500" y2="48485"/>
                        <a14:foregroundMark x1="5750" y1="51515" x2="5750" y2="51515"/>
                        <a14:foregroundMark x1="9000" y1="48006" x2="9000" y2="48006"/>
                        <a14:foregroundMark x1="9667" y1="56778" x2="9667" y2="56778"/>
                        <a14:foregroundMark x1="12667" y1="64593" x2="12667" y2="64593"/>
                        <a14:foregroundMark x1="37333" y1="92026" x2="37333" y2="92026"/>
                        <a14:foregroundMark x1="38000" y1="92982" x2="38000" y2="92982"/>
                        <a14:foregroundMark x1="40083" y1="94258" x2="40083" y2="94258"/>
                        <a14:foregroundMark x1="36667" y1="94099" x2="36667" y2="94099"/>
                        <a14:foregroundMark x1="41083" y1="94099" x2="41083" y2="94099"/>
                        <a14:foregroundMark x1="92917" y1="28708" x2="92917" y2="28708"/>
                        <a14:foregroundMark x1="92917" y1="28708" x2="92917" y2="28708"/>
                        <a14:backgroundMark x1="62583" y1="1595" x2="62583" y2="1595"/>
                        <a14:backgroundMark x1="63750" y1="1595" x2="63750" y2="1595"/>
                        <a14:backgroundMark x1="61000" y1="1435" x2="61000" y2="1435"/>
                        <a14:backgroundMark x1="60750" y1="2711" x2="60750" y2="2711"/>
                        <a14:backgroundMark x1="60417" y1="3668" x2="60417" y2="3668"/>
                        <a14:backgroundMark x1="64750" y1="638" x2="64750" y2="638"/>
                        <a14:backgroundMark x1="65750" y1="797" x2="65750" y2="797"/>
                        <a14:backgroundMark x1="82583" y1="1914" x2="82583" y2="1914"/>
                        <a14:backgroundMark x1="83667" y1="1435" x2="83667" y2="1435"/>
                        <a14:backgroundMark x1="81333" y1="638" x2="81333" y2="638"/>
                        <a14:backgroundMark x1="80583" y1="638" x2="80583" y2="638"/>
                        <a14:backgroundMark x1="79917" y1="478" x2="79917" y2="478"/>
                        <a14:backgroundMark x1="66417" y1="478" x2="66417" y2="478"/>
                        <a14:backgroundMark x1="33583" y1="89155" x2="33583" y2="89155"/>
                        <a14:backgroundMark x1="31333" y1="88676" x2="31333" y2="88676"/>
                        <a14:backgroundMark x1="30083" y1="87560" x2="30083" y2="87560"/>
                        <a14:backgroundMark x1="27167" y1="90909" x2="27167" y2="90909"/>
                        <a14:backgroundMark x1="24083" y1="92504" x2="24083" y2="92504"/>
                        <a14:backgroundMark x1="29583" y1="85965" x2="29583" y2="85965"/>
                        <a14:backgroundMark x1="29250" y1="85646" x2="29250" y2="85646"/>
                        <a14:backgroundMark x1="39083" y1="91547" x2="39083" y2="91547"/>
                        <a14:backgroundMark x1="39333" y1="92982" x2="39333" y2="92982"/>
                        <a14:backgroundMark x1="60000" y1="4147" x2="60000" y2="4147"/>
                        <a14:backgroundMark x1="67000" y1="319" x2="67000" y2="319"/>
                        <a14:backgroundMark x1="67333" y1="319" x2="67333" y2="319"/>
                      </a14:backgroundRemoval>
                    </a14:imgEffect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5054" y="3773219"/>
            <a:ext cx="4680964" cy="2827813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0BBB71F-5B34-2A2A-7E9C-BAF7FB9F58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9444" y="-1054"/>
            <a:ext cx="3869914" cy="3351396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4A83878-2E5F-87AF-F99D-DD9BD44E88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9407820"/>
              </p:ext>
            </p:extLst>
          </p:nvPr>
        </p:nvGraphicFramePr>
        <p:xfrm>
          <a:off x="241140" y="606811"/>
          <a:ext cx="6914262" cy="2805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08" name="Diagram 107">
            <a:extLst>
              <a:ext uri="{FF2B5EF4-FFF2-40B4-BE49-F238E27FC236}">
                <a16:creationId xmlns:a16="http://schemas.microsoft.com/office/drawing/2014/main" id="{00513280-C644-0468-4E91-50302FF1A6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967316"/>
              </p:ext>
            </p:extLst>
          </p:nvPr>
        </p:nvGraphicFramePr>
        <p:xfrm>
          <a:off x="4176187" y="3080556"/>
          <a:ext cx="7139514" cy="3454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109" name="TextBox 108">
            <a:extLst>
              <a:ext uri="{FF2B5EF4-FFF2-40B4-BE49-F238E27FC236}">
                <a16:creationId xmlns:a16="http://schemas.microsoft.com/office/drawing/2014/main" id="{98D45CBD-DAFB-FA35-C22A-54739EB7D155}"/>
              </a:ext>
            </a:extLst>
          </p:cNvPr>
          <p:cNvSpPr txBox="1"/>
          <p:nvPr/>
        </p:nvSpPr>
        <p:spPr>
          <a:xfrm>
            <a:off x="6053322" y="5524395"/>
            <a:ext cx="2156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100" dirty="0">
                <a:solidFill>
                  <a:srgbClr val="C000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(</a:t>
            </a:r>
            <a:r>
              <a:rPr lang="en-US" sz="1600" b="1" kern="100" dirty="0">
                <a:solidFill>
                  <a:srgbClr val="C000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Tele</a:t>
            </a:r>
            <a:r>
              <a:rPr lang="en-US" sz="1600" kern="100" dirty="0">
                <a:solidFill>
                  <a:srgbClr val="C000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medicine-based </a:t>
            </a:r>
            <a:r>
              <a:rPr lang="en-US" sz="1600" b="1" kern="100" dirty="0">
                <a:solidFill>
                  <a:srgbClr val="C000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A</a:t>
            </a:r>
            <a:r>
              <a:rPr lang="en-US" sz="1600" kern="100" dirty="0">
                <a:solidFill>
                  <a:srgbClr val="C000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utism </a:t>
            </a:r>
            <a:r>
              <a:rPr lang="en-US" sz="1600" b="1" kern="100" dirty="0">
                <a:solidFill>
                  <a:srgbClr val="C000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S</a:t>
            </a:r>
            <a:r>
              <a:rPr lang="en-US" sz="1600" kern="100" dirty="0">
                <a:solidFill>
                  <a:srgbClr val="C000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pectrum </a:t>
            </a:r>
            <a:r>
              <a:rPr lang="en-US" sz="1600" b="1" kern="100" dirty="0">
                <a:solidFill>
                  <a:srgbClr val="C000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D</a:t>
            </a:r>
            <a:r>
              <a:rPr lang="en-US" sz="1600" kern="100" dirty="0">
                <a:solidFill>
                  <a:srgbClr val="C000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isorder Evaluation Tool for Toddlers and Young Children) </a:t>
            </a:r>
            <a:endParaRPr lang="en-IN" sz="16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75AD737-0928-1A74-FDB9-09A788928BCD}"/>
              </a:ext>
            </a:extLst>
          </p:cNvPr>
          <p:cNvSpPr txBox="1"/>
          <p:nvPr/>
        </p:nvSpPr>
        <p:spPr>
          <a:xfrm>
            <a:off x="5994477" y="3207091"/>
            <a:ext cx="2431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100" dirty="0">
                <a:solidFill>
                  <a:srgbClr val="C000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(The </a:t>
            </a:r>
            <a:r>
              <a:rPr lang="en-US" sz="1600" b="1" kern="100" dirty="0">
                <a:solidFill>
                  <a:srgbClr val="C000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N</a:t>
            </a:r>
            <a:r>
              <a:rPr lang="en-US" sz="1600" kern="100" dirty="0">
                <a:solidFill>
                  <a:srgbClr val="C000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aturalistic </a:t>
            </a:r>
            <a:r>
              <a:rPr lang="en-US" sz="1600" b="1" kern="100" dirty="0">
                <a:solidFill>
                  <a:srgbClr val="C000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O</a:t>
            </a:r>
            <a:r>
              <a:rPr lang="en-US" sz="1600" kern="100" dirty="0">
                <a:solidFill>
                  <a:srgbClr val="C000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bservation </a:t>
            </a:r>
            <a:r>
              <a:rPr lang="en-US" sz="1600" b="1" kern="100" dirty="0">
                <a:solidFill>
                  <a:srgbClr val="C000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D</a:t>
            </a:r>
            <a:r>
              <a:rPr lang="en-US" sz="1600" kern="100" dirty="0">
                <a:solidFill>
                  <a:srgbClr val="C000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iagnostic </a:t>
            </a:r>
            <a:r>
              <a:rPr lang="en-US" sz="1600" b="1" kern="100" dirty="0">
                <a:solidFill>
                  <a:srgbClr val="C000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A</a:t>
            </a:r>
            <a:r>
              <a:rPr lang="en-US" sz="1600" kern="100" dirty="0">
                <a:solidFill>
                  <a:srgbClr val="C000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ssessment)</a:t>
            </a:r>
            <a:endParaRPr lang="en-IN" sz="16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90D7422-6B66-D67F-C273-7154B62120E5}"/>
              </a:ext>
            </a:extLst>
          </p:cNvPr>
          <p:cNvSpPr txBox="1"/>
          <p:nvPr/>
        </p:nvSpPr>
        <p:spPr>
          <a:xfrm>
            <a:off x="4097087" y="3105449"/>
            <a:ext cx="203298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Book Antiqua" panose="02040602050305030304" pitchFamily="18" charset="0"/>
              </a:rPr>
              <a:t>(Identifies 12 most age-predictive and communication-appropriate activities, offering support to clinicians)</a:t>
            </a:r>
            <a:r>
              <a:rPr lang="en-GB" sz="1600" dirty="0">
                <a:solidFill>
                  <a:srgbClr val="C00000"/>
                </a:solidFill>
                <a:latin typeface="Book Antiqua" panose="02040602050305030304" pitchFamily="18" charset="0"/>
              </a:rPr>
              <a:t> </a:t>
            </a:r>
            <a:endParaRPr lang="en-IN" sz="1600" dirty="0">
              <a:solidFill>
                <a:srgbClr val="C00000"/>
              </a:solidFill>
              <a:latin typeface="Book Antiqua" panose="0204060205030503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066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108" grpId="0">
        <p:bldAsOne/>
      </p:bldGraphic>
      <p:bldP spid="109" grpId="0"/>
      <p:bldP spid="110" grpId="0"/>
      <p:bldP spid="1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2E7195BD-B46C-E628-736D-2779E704B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00" y="2760"/>
            <a:ext cx="876300" cy="128587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192EC88B-45B0-6A3C-A644-F26C452DA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00" y="1285864"/>
            <a:ext cx="876300" cy="128587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F5DC92FA-1F4F-6A55-30CB-BAEF08AF3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00" y="2571739"/>
            <a:ext cx="876300" cy="1285875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4EAC5E2-D9FC-3088-65AE-897CF1B08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00" y="3854844"/>
            <a:ext cx="876300" cy="128587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676301D0-5295-D69D-D65E-BB1FD3069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00" y="4712918"/>
            <a:ext cx="876300" cy="1285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D7122C-4C5B-392B-17B6-3638155A1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437" y="-342"/>
            <a:ext cx="876300" cy="1272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7E0F92-87CE-6A03-6DD3-AB3FBA861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691" y="-342"/>
            <a:ext cx="876300" cy="127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23C596-09E1-08FF-27CF-7075980C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32" y="-342"/>
            <a:ext cx="876300" cy="1272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E683D1-30AC-5F9E-C944-2CD7D6C4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402" y="0"/>
            <a:ext cx="948341" cy="127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C42301-9144-CE35-7848-BFDB343BF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290" y="0"/>
            <a:ext cx="876300" cy="12737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421CE5-9FBA-DA86-8CC0-7EE031656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914" y="1083"/>
            <a:ext cx="876300" cy="12724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0666F7-5980-A37A-8F6B-0E05592ED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909" y="0"/>
            <a:ext cx="876300" cy="1273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D3D3C5-C38C-C407-4602-A60F5ADE7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479" y="0"/>
            <a:ext cx="876300" cy="12737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733417-1B11-0399-D6B5-672CFE42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179" y="0"/>
            <a:ext cx="876300" cy="1273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9E5095-BFD4-77CC-5ED7-0FDE310F0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044" y="0"/>
            <a:ext cx="876300" cy="12737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AA3605-A778-CA2F-C803-C1410C645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44" y="0"/>
            <a:ext cx="876300" cy="12737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3357F6-08CF-CB26-D85D-CD6C6B031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44" y="0"/>
            <a:ext cx="876300" cy="12737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83D3F6-E4D2-91FB-0B44-52F759CB9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2444" cy="12737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A2230C-06CC-51BD-E50E-6A32C6BC6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017" y="-342"/>
            <a:ext cx="876300" cy="12724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A94E96-1171-40EA-EABE-60B6B4C7E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437" y="513122"/>
            <a:ext cx="876300" cy="12724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10C69C-A884-E9EE-5854-A5611DE74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691" y="513122"/>
            <a:ext cx="876300" cy="12726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0C08EA-5F30-1DB6-CB1F-4BB463760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32" y="513122"/>
            <a:ext cx="876300" cy="12724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25FA64-E0F9-B559-273C-E2EA8DA4C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402" y="501304"/>
            <a:ext cx="948341" cy="12858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28A07D-3771-CAF1-7D2D-66DD8FB4E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290" y="501304"/>
            <a:ext cx="876300" cy="12858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B7C197-7C0E-A59A-3B28-776F6D16B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914" y="504214"/>
            <a:ext cx="876300" cy="12827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99AAE7-AB25-5FAE-8B1D-203CB03EA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909" y="501304"/>
            <a:ext cx="876300" cy="12858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EA8A3B-E08E-FE2C-5F82-7D2EDBC83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479" y="501304"/>
            <a:ext cx="876300" cy="12858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DB0CBC6-D38C-BCFE-47FB-820D00B4E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179" y="501304"/>
            <a:ext cx="876300" cy="12858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0DEB6E6-0E72-0D63-8626-1879C2FBE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044" y="501304"/>
            <a:ext cx="876300" cy="12858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BAC7D0-63D3-BCD2-92BE-BF72AC565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44" y="501304"/>
            <a:ext cx="876300" cy="12858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EFB660C-E247-AED1-8EA3-CFED36599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44" y="501304"/>
            <a:ext cx="876300" cy="12858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9CBB4F5-42C5-7FEC-02F3-8C2C2BE0A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304"/>
            <a:ext cx="932444" cy="12858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A62023A-B960-BC58-5284-EBCA52419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017" y="513122"/>
            <a:ext cx="876300" cy="127244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CFE4FA-AB77-25AB-5A4E-17FFD3A51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437" y="1765911"/>
            <a:ext cx="876300" cy="12850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C6D62FE-F082-974C-15D8-62AF92478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691" y="1765912"/>
            <a:ext cx="876300" cy="12852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5105C95-87C3-4252-E89C-2B289260E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32" y="1765912"/>
            <a:ext cx="876300" cy="128502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AB3ECD-6A49-EC2B-8EFE-9860EFED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402" y="1754094"/>
            <a:ext cx="948341" cy="12858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6EA1F1D-B6F4-56EE-CF3C-2CD0EC920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290" y="1754094"/>
            <a:ext cx="876300" cy="128587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9183CD0-497B-4A1C-1475-F68BBFA20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914" y="1757004"/>
            <a:ext cx="876300" cy="128277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C165B76-BD9D-1922-9EF8-D8F8BF00D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909" y="1754094"/>
            <a:ext cx="876300" cy="12858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30F1E7C-B736-7F74-604A-D4C820F57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479" y="1754094"/>
            <a:ext cx="876300" cy="128587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CA61E1-D76D-9959-A92C-7DFBE3F6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179" y="1754094"/>
            <a:ext cx="876300" cy="128587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D1BFA4A-3E28-6423-E35C-A56ED0FB0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044" y="1754094"/>
            <a:ext cx="876300" cy="12858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5ED5C13-9C94-6FB4-BE26-1387C6E2C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44" y="1754094"/>
            <a:ext cx="876300" cy="12858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DB6AEA7-3CC8-11D5-B012-90392D8B7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44" y="1754094"/>
            <a:ext cx="876300" cy="128587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1F4EC55-DDF6-3176-9714-B542EE28E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4094"/>
            <a:ext cx="932444" cy="128587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F98E0A9-D95D-7B4E-B05C-672158D5F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017" y="1765912"/>
            <a:ext cx="876300" cy="128502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BBA90D4-38FD-7C68-1F05-63FCED1E1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437" y="3044265"/>
            <a:ext cx="876300" cy="127244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E708ABC-CA1F-1BA4-3A8C-9B6170296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691" y="3044265"/>
            <a:ext cx="876300" cy="127263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52FE7EE-94A6-A07A-BAED-829C5B34F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32" y="3044265"/>
            <a:ext cx="876300" cy="127244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66929D1-AC65-CA28-888B-8721AD087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402" y="3032447"/>
            <a:ext cx="948341" cy="128587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F6BF84B-19B4-71CC-1530-529E61988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290" y="3032447"/>
            <a:ext cx="876300" cy="128587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56F5883-5F9C-22BA-E240-94986D8D7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914" y="3035357"/>
            <a:ext cx="876300" cy="128277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0558B41-F3E4-910A-3C23-EE78FC257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909" y="3032447"/>
            <a:ext cx="876300" cy="128587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E750DF0-7A0D-2857-EC47-47FF9291C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479" y="3032447"/>
            <a:ext cx="876300" cy="128587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441477F-FB28-FBCE-0BF8-38F47DDEF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179" y="3032447"/>
            <a:ext cx="876300" cy="128587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08A6A73-0592-05FA-D624-44D74710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044" y="3032447"/>
            <a:ext cx="876300" cy="128587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10F3621-86C1-E717-6B03-13841BE6C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44" y="3032447"/>
            <a:ext cx="876300" cy="128587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0C42FF0-23AE-7F96-3916-D476A8589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44" y="3032447"/>
            <a:ext cx="876300" cy="128587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5DED358-C109-8068-80FC-5A522E667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2447"/>
            <a:ext cx="932444" cy="128587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74996CD-B38B-97D0-9FD8-DD859E6F8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017" y="3044265"/>
            <a:ext cx="876300" cy="127244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15A3F2D-6D78-5A3E-AC60-2855B4FD0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437" y="4318513"/>
            <a:ext cx="876300" cy="127244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BB75D10-817D-242E-22E1-11E11F1F1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691" y="4318513"/>
            <a:ext cx="876300" cy="127263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18B3426-5AEE-F11E-0A2E-AC982EEC1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32" y="4318513"/>
            <a:ext cx="876300" cy="127244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2126110-1FB7-6763-A5C4-D5A2D7A5E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402" y="4306695"/>
            <a:ext cx="948341" cy="128587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F09DECE-CD00-A9A6-BF99-FAC5FDBE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290" y="4306695"/>
            <a:ext cx="876300" cy="128587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4085941-FA69-FDA2-0949-035318AE7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914" y="4309605"/>
            <a:ext cx="876300" cy="12827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8033EB3-C6D7-1C42-61C3-C47438EB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909" y="4306695"/>
            <a:ext cx="876300" cy="128587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2B5C600-70DD-00B7-FF9D-A060DBD06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479" y="4306695"/>
            <a:ext cx="876300" cy="128587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00479DF-D947-6A51-FC24-9227B13EA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179" y="4306695"/>
            <a:ext cx="876300" cy="128587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F1B7E97-94C5-3F0B-51BA-B776E7B3C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044" y="4306695"/>
            <a:ext cx="876300" cy="128587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DBC6389-6EB8-22B2-EA80-4565D257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44" y="4306695"/>
            <a:ext cx="876300" cy="128587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C72409F1-94E5-A9E3-3FB2-E217DF46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44" y="4306695"/>
            <a:ext cx="876300" cy="128587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3CBD0C5-D27B-0AE2-EBB0-728402C5B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6695"/>
            <a:ext cx="932444" cy="128587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61D300C8-22C1-4BA6-CAEA-3543C7130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017" y="4318513"/>
            <a:ext cx="876300" cy="1272442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A116141A-EABC-7CEB-EDBB-B014238CB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293" y="5585900"/>
            <a:ext cx="876300" cy="127244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AB8555DC-3CD3-E3C2-D5F7-55FEF5945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547" y="5585900"/>
            <a:ext cx="876300" cy="127263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25B5E82-914B-8E25-A12E-660428352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488" y="5585900"/>
            <a:ext cx="876300" cy="127244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F95041A8-21F0-8166-546C-1EC93D36D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258" y="5574082"/>
            <a:ext cx="948341" cy="1285875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6B08AFD-DDA3-EDF6-4D74-AB245BFA5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991" y="5585900"/>
            <a:ext cx="876300" cy="127244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12ACD98-672B-6CB7-7C7B-FCA314F2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146" y="5574082"/>
            <a:ext cx="876300" cy="1285875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7B2846D0-BA4A-6A57-1105-85021233A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770" y="5576992"/>
            <a:ext cx="876300" cy="1282775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D3232C52-3978-D501-ABBD-BEC000A6B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765" y="5574082"/>
            <a:ext cx="876300" cy="128587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3202EFE-0833-B61F-9162-36337F77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335" y="5574082"/>
            <a:ext cx="876300" cy="128587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329BE4F-D99A-0F50-5568-C659F4E0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035" y="5574082"/>
            <a:ext cx="876300" cy="1285875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767F41D9-9E12-4735-0B9A-B339D44AC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5574082"/>
            <a:ext cx="876300" cy="1285875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CAB57ED-C7AD-C009-A49B-F38B1B4EF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5574082"/>
            <a:ext cx="876300" cy="128587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DB79574-2F32-E286-5465-8B82E3C04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5574082"/>
            <a:ext cx="876300" cy="128587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9D4859B4-6E44-1241-7B6E-CA49C65E2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4082"/>
            <a:ext cx="876300" cy="128587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9EB61BC-3BCA-7048-03F7-9584C20C9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873" y="5585900"/>
            <a:ext cx="876300" cy="1272442"/>
          </a:xfrm>
          <a:prstGeom prst="rect">
            <a:avLst/>
          </a:prstGeom>
        </p:spPr>
      </p:pic>
      <p:sp>
        <p:nvSpPr>
          <p:cNvPr id="91" name="Text Placeholder 1">
            <a:extLst>
              <a:ext uri="{FF2B5EF4-FFF2-40B4-BE49-F238E27FC236}">
                <a16:creationId xmlns:a16="http://schemas.microsoft.com/office/drawing/2014/main" id="{AE18225F-1F86-7D8C-EF58-1D189D801467}"/>
              </a:ext>
            </a:extLst>
          </p:cNvPr>
          <p:cNvSpPr txBox="1">
            <a:spLocks/>
          </p:cNvSpPr>
          <p:nvPr/>
        </p:nvSpPr>
        <p:spPr>
          <a:xfrm>
            <a:off x="241140" y="979026"/>
            <a:ext cx="6477000" cy="32766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/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8C6B5-87AC-4DA5-94CA-6E092A6A0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36" y="197477"/>
            <a:ext cx="10591800" cy="646332"/>
          </a:xfrm>
        </p:spPr>
        <p:txBody>
          <a:bodyPr/>
          <a:lstStyle/>
          <a:p>
            <a:r>
              <a:rPr lang="en-US" dirty="0">
                <a:latin typeface="Book Antiqua" panose="02040602050305030304" pitchFamily="18" charset="0"/>
              </a:rPr>
              <a:t>4. Wearables / Internet of Things (IOT)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F52EDA-7F85-46DD-9A9E-95E0E3EC3F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8727" y="843809"/>
            <a:ext cx="7945948" cy="2919219"/>
          </a:xfrm>
        </p:spPr>
        <p:txBody>
          <a:bodyPr/>
          <a:lstStyle/>
          <a:p>
            <a:r>
              <a:rPr lang="en-US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- Wearables assess </a:t>
            </a:r>
            <a:r>
              <a:rPr lang="en-US" sz="1800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the physiological and behavioral aspects of individuals with ASD </a:t>
            </a:r>
          </a:p>
          <a:p>
            <a:r>
              <a:rPr lang="en-US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- </a:t>
            </a:r>
            <a:r>
              <a:rPr lang="en-US" sz="1800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Of particular interest is the </a:t>
            </a:r>
            <a:r>
              <a:rPr lang="en-US" sz="1800" u="sng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autonomic nervous system (ANS)</a:t>
            </a:r>
            <a:r>
              <a:rPr lang="en-US" sz="1800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, which plays a vital role in regulating blood pressure, heart rate, respiratory rate, body temperature and sweat production, often </a:t>
            </a:r>
            <a:r>
              <a:rPr lang="en-US" sz="1800" u="sng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showing atypical patterns</a:t>
            </a:r>
            <a:r>
              <a:rPr lang="en-US" sz="1800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in individuals with autism. Wearable devices can measure these physiological markers indicative of ANS activity providing valuable insights into physiological responses that are not easily observed otherwise </a:t>
            </a:r>
          </a:p>
          <a:p>
            <a:r>
              <a:rPr lang="en-US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- </a:t>
            </a:r>
            <a:r>
              <a:rPr lang="en-US" u="sng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E</a:t>
            </a:r>
            <a:r>
              <a:rPr lang="en-US" u="sng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cological validity</a:t>
            </a:r>
            <a:r>
              <a:rPr lang="en-US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; </a:t>
            </a:r>
            <a:r>
              <a:rPr lang="en-US" u="sng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R</a:t>
            </a:r>
            <a:r>
              <a:rPr lang="en-US" u="sng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epeated assessment</a:t>
            </a:r>
            <a:r>
              <a:rPr lang="en-US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; </a:t>
            </a:r>
            <a:r>
              <a:rPr lang="en-US" u="sng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Mitigation of reactivity</a:t>
            </a:r>
            <a:r>
              <a:rPr lang="en-US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  <a:endParaRPr lang="en-US" sz="1800" kern="100" dirty="0">
              <a:effectLst/>
              <a:latin typeface="Book Antiqua" panose="02040602050305030304" pitchFamily="18" charset="0"/>
              <a:ea typeface="Times New Roman" panose="02020603050405020304" pitchFamily="18" charset="0"/>
            </a:endParaRPr>
          </a:p>
          <a:p>
            <a:endParaRPr lang="en-US" dirty="0">
              <a:latin typeface="Book Antiqua" panose="020406020503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B6C26A-F938-6034-43F5-4CC974242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2E7A731-3E1A-6080-445B-37836073A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290" y="1090131"/>
            <a:ext cx="3418730" cy="241158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E86A4B3E-03DC-2C71-F442-D84304A0B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7702" y="3817007"/>
            <a:ext cx="3247136" cy="196969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5369F0B4-3177-7A30-E70F-D93F6B6C7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377" y="3817007"/>
            <a:ext cx="3113085" cy="196969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56F0B5D0-DBB4-108C-D6C2-A6DAA74C20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000" y="3818032"/>
            <a:ext cx="4126816" cy="196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6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67D67B-E3F5-9893-E278-E7CBA8BC7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236658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12" y="138947"/>
            <a:ext cx="2679064" cy="615553"/>
          </a:xfrm>
        </p:spPr>
        <p:txBody>
          <a:bodyPr/>
          <a:lstStyle/>
          <a:p>
            <a:r>
              <a:rPr lang="en-US" dirty="0">
                <a:latin typeface="Book Antiqua" panose="02040602050305030304" pitchFamily="18" charset="0"/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55E1D-F4AD-41A7-B948-E2D246CCF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183" y="754500"/>
            <a:ext cx="5587159" cy="2565786"/>
          </a:xfrm>
        </p:spPr>
        <p:txBody>
          <a:bodyPr vert="horz" wrap="square" lIns="0" tIns="0" rIns="0" bIns="0" rtlCol="0" anchor="t">
            <a:noAutofit/>
          </a:bodyPr>
          <a:lstStyle/>
          <a:p>
            <a:pPr algn="l"/>
            <a:r>
              <a:rPr lang="en-GB" dirty="0">
                <a:latin typeface="Book Antiqua" panose="02040602050305030304" pitchFamily="18" charset="0"/>
              </a:rPr>
              <a:t>- Health informatics interventions have significantly advanced ASD identification and treatment. </a:t>
            </a:r>
          </a:p>
          <a:p>
            <a:pPr algn="l"/>
            <a:r>
              <a:rPr lang="en-GB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- Screening tools ease identification</a:t>
            </a:r>
          </a:p>
          <a:p>
            <a:pPr algn="l"/>
            <a:r>
              <a:rPr lang="en-GB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- T</a:t>
            </a:r>
            <a:r>
              <a:rPr lang="en-US" kern="1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elemedicine</a:t>
            </a:r>
            <a:r>
              <a:rPr lang="en-US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reduces delays between parents expressing concerns and obtaining an official assessment and diagnosis of ASD</a:t>
            </a:r>
          </a:p>
          <a:p>
            <a:pPr algn="l"/>
            <a:r>
              <a:rPr lang="en-US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- </a:t>
            </a:r>
            <a:r>
              <a:rPr lang="en-US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EHR data holds substantial value</a:t>
            </a:r>
            <a:endParaRPr lang="en-US" kern="100" dirty="0">
              <a:latin typeface="Book Antiqua" panose="02040602050305030304" pitchFamily="18" charset="0"/>
              <a:ea typeface="Times New Roman" panose="02020603050405020304" pitchFamily="18" charset="0"/>
            </a:endParaRPr>
          </a:p>
          <a:p>
            <a:pPr algn="l"/>
            <a:r>
              <a:rPr lang="en-US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- W</a:t>
            </a:r>
            <a:r>
              <a:rPr lang="en-US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earable sensors facilitate ecological validity, repeated assessment and mitigation of reactivity </a:t>
            </a:r>
            <a:endParaRPr lang="en-US" dirty="0">
              <a:latin typeface="Book Antiqua" panose="0204060205030503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4E641F-308B-5B27-8934-C5A0D4C87B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1" t="10775" r="29270"/>
          <a:stretch/>
        </p:blipFill>
        <p:spPr>
          <a:xfrm>
            <a:off x="6372067" y="0"/>
            <a:ext cx="5864591" cy="3320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784BBD-F220-752F-3D8D-02B33354E9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84" t="12082" r="29333"/>
          <a:stretch/>
        </p:blipFill>
        <p:spPr>
          <a:xfrm>
            <a:off x="6372068" y="2712721"/>
            <a:ext cx="5864591" cy="4145279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DCB44404-221C-1F82-C168-C08819FA2227}"/>
              </a:ext>
            </a:extLst>
          </p:cNvPr>
          <p:cNvSpPr txBox="1">
            <a:spLocks/>
          </p:cNvSpPr>
          <p:nvPr/>
        </p:nvSpPr>
        <p:spPr>
          <a:xfrm>
            <a:off x="121183" y="3646866"/>
            <a:ext cx="2965143" cy="36933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IN" sz="2400" dirty="0">
                <a:latin typeface="Book Antiqua" panose="02040602050305030304" pitchFamily="18" charset="0"/>
              </a:rPr>
              <a:t>Limitations</a:t>
            </a:r>
            <a:endParaRPr lang="en-IN" sz="2800" dirty="0">
              <a:latin typeface="Book Antiqua" panose="02040602050305030304" pitchFamily="18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DA7401BA-D9C2-5330-79A6-DE8BE8F247E0}"/>
              </a:ext>
            </a:extLst>
          </p:cNvPr>
          <p:cNvSpPr txBox="1">
            <a:spLocks/>
          </p:cNvSpPr>
          <p:nvPr/>
        </p:nvSpPr>
        <p:spPr>
          <a:xfrm>
            <a:off x="5456569" y="29552"/>
            <a:ext cx="1278861" cy="258532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sz="2800" dirty="0">
                <a:latin typeface="Book Antiqua" panose="02040602050305030304" pitchFamily="18" charset="0"/>
              </a:rPr>
              <a:t>F</a:t>
            </a:r>
          </a:p>
          <a:p>
            <a:pPr fontAlgn="auto">
              <a:spcAft>
                <a:spcPts val="0"/>
              </a:spcAft>
            </a:pPr>
            <a:r>
              <a:rPr lang="en-GB" sz="2800" dirty="0">
                <a:latin typeface="Book Antiqua" panose="02040602050305030304" pitchFamily="18" charset="0"/>
              </a:rPr>
              <a:t>U</a:t>
            </a:r>
          </a:p>
          <a:p>
            <a:pPr fontAlgn="auto">
              <a:spcAft>
                <a:spcPts val="0"/>
              </a:spcAft>
            </a:pPr>
            <a:r>
              <a:rPr lang="en-GB" sz="2800" dirty="0">
                <a:latin typeface="Book Antiqua" panose="02040602050305030304" pitchFamily="18" charset="0"/>
              </a:rPr>
              <a:t>T</a:t>
            </a:r>
          </a:p>
          <a:p>
            <a:pPr fontAlgn="auto">
              <a:spcAft>
                <a:spcPts val="0"/>
              </a:spcAft>
            </a:pPr>
            <a:r>
              <a:rPr lang="en-GB" sz="2800" dirty="0">
                <a:latin typeface="Book Antiqua" panose="02040602050305030304" pitchFamily="18" charset="0"/>
              </a:rPr>
              <a:t>U</a:t>
            </a:r>
          </a:p>
          <a:p>
            <a:pPr fontAlgn="auto">
              <a:spcAft>
                <a:spcPts val="0"/>
              </a:spcAft>
            </a:pPr>
            <a:r>
              <a:rPr lang="en-GB" sz="2800" dirty="0">
                <a:latin typeface="Book Antiqua" panose="02040602050305030304" pitchFamily="18" charset="0"/>
              </a:rPr>
              <a:t>R</a:t>
            </a:r>
          </a:p>
          <a:p>
            <a:pPr fontAlgn="auto">
              <a:spcAft>
                <a:spcPts val="0"/>
              </a:spcAft>
            </a:pPr>
            <a:r>
              <a:rPr lang="en-GB" sz="2800" dirty="0">
                <a:latin typeface="Book Antiqua" panose="02040602050305030304" pitchFamily="18" charset="0"/>
              </a:rPr>
              <a:t>E </a:t>
            </a:r>
            <a:endParaRPr lang="en-IN" sz="3200" dirty="0">
              <a:latin typeface="Book Antiqua" panose="02040602050305030304" pitchFamily="18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3B985C7-E441-4067-1081-7CBC1786FA0A}"/>
              </a:ext>
            </a:extLst>
          </p:cNvPr>
          <p:cNvSpPr txBox="1">
            <a:spLocks/>
          </p:cNvSpPr>
          <p:nvPr/>
        </p:nvSpPr>
        <p:spPr>
          <a:xfrm>
            <a:off x="70875" y="4035676"/>
            <a:ext cx="2938656" cy="269359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/>
            <a:r>
              <a:rPr lang="en-US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 - </a:t>
            </a:r>
            <a:r>
              <a:rPr lang="en-US" u="sng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S</a:t>
            </a:r>
            <a:r>
              <a:rPr lang="en-US" u="sng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mall sample sizes</a:t>
            </a:r>
          </a:p>
          <a:p>
            <a:pPr algn="l" fontAlgn="auto"/>
            <a:r>
              <a:rPr lang="en-US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 - Study participants’ </a:t>
            </a:r>
          </a:p>
          <a:p>
            <a:pPr algn="l" fontAlgn="auto"/>
            <a:r>
              <a:rPr lang="en-US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  <a:r>
              <a:rPr lang="en-US" u="sng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attrition</a:t>
            </a:r>
            <a:r>
              <a:rPr lang="en-US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  <a:r>
              <a:rPr lang="en-US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like convincing  </a:t>
            </a:r>
          </a:p>
          <a:p>
            <a:pPr algn="l" fontAlgn="auto"/>
            <a:r>
              <a:rPr lang="en-US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  <a:r>
              <a:rPr lang="en-US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families about the necessity </a:t>
            </a:r>
          </a:p>
          <a:p>
            <a:pPr algn="l" fontAlgn="auto"/>
            <a:r>
              <a:rPr lang="en-US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  <a:r>
              <a:rPr lang="en-US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of diagnostic evaluations, </a:t>
            </a:r>
          </a:p>
          <a:p>
            <a:pPr algn="l" fontAlgn="auto"/>
            <a:r>
              <a:rPr lang="en-US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  <a:r>
              <a:rPr lang="en-US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or, parents declining   </a:t>
            </a:r>
          </a:p>
          <a:p>
            <a:pPr algn="l" fontAlgn="auto"/>
            <a:r>
              <a:rPr lang="en-US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  <a:r>
              <a:rPr lang="en-US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participation, resulting in  </a:t>
            </a:r>
          </a:p>
          <a:p>
            <a:pPr algn="l" fontAlgn="auto"/>
            <a:r>
              <a:rPr lang="en-US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  <a:r>
              <a:rPr lang="en-US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an overrepresentation of  </a:t>
            </a:r>
          </a:p>
          <a:p>
            <a:pPr algn="l" fontAlgn="auto"/>
            <a:r>
              <a:rPr lang="en-US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  <a:r>
              <a:rPr lang="en-US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parents with higher levels of education in the sample</a:t>
            </a:r>
            <a:endParaRPr lang="en-GB" dirty="0">
              <a:latin typeface="Book Antiqua" panose="02040602050305030304" pitchFamily="18" charset="0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E1FA5C8-C992-B947-8DB1-491D0008B08E}"/>
              </a:ext>
            </a:extLst>
          </p:cNvPr>
          <p:cNvSpPr txBox="1">
            <a:spLocks/>
          </p:cNvSpPr>
          <p:nvPr/>
        </p:nvSpPr>
        <p:spPr>
          <a:xfrm>
            <a:off x="3207509" y="3626646"/>
            <a:ext cx="2500833" cy="36933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GB" sz="2400" dirty="0">
                <a:latin typeface="Book Antiqua" panose="02040602050305030304" pitchFamily="18" charset="0"/>
              </a:rPr>
              <a:t>Recommendations</a:t>
            </a:r>
            <a:endParaRPr lang="en-IN" sz="2400" dirty="0">
              <a:latin typeface="Book Antiqua" panose="02040602050305030304" pitchFamily="18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CDBCF01-CFA2-689F-12A5-B8D4BC2F4796}"/>
              </a:ext>
            </a:extLst>
          </p:cNvPr>
          <p:cNvSpPr txBox="1">
            <a:spLocks/>
          </p:cNvSpPr>
          <p:nvPr/>
        </p:nvSpPr>
        <p:spPr>
          <a:xfrm>
            <a:off x="3186558" y="4044554"/>
            <a:ext cx="2633376" cy="269359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/>
            <a:r>
              <a:rPr lang="en-US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- Combination of these </a:t>
            </a:r>
          </a:p>
          <a:p>
            <a:pPr algn="l" fontAlgn="auto"/>
            <a:r>
              <a:rPr lang="en-US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  <a:r>
              <a:rPr lang="en-US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interventions to further </a:t>
            </a:r>
          </a:p>
          <a:p>
            <a:pPr algn="l" fontAlgn="auto"/>
            <a:r>
              <a:rPr lang="en-US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  <a:r>
              <a:rPr lang="en-US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increase the efficiency of </a:t>
            </a:r>
          </a:p>
          <a:p>
            <a:pPr algn="l" fontAlgn="auto"/>
            <a:r>
              <a:rPr lang="en-US" kern="100" dirty="0"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  <a:r>
              <a:rPr lang="en-US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individual tools</a:t>
            </a:r>
          </a:p>
          <a:p>
            <a:pPr algn="l" fontAlgn="auto"/>
            <a:r>
              <a:rPr lang="en-US" kern="100" dirty="0">
                <a:latin typeface="Book Antiqua" panose="02040602050305030304" pitchFamily="18" charset="0"/>
              </a:rPr>
              <a:t> - Further investment into </a:t>
            </a:r>
          </a:p>
          <a:p>
            <a:pPr algn="l" fontAlgn="auto"/>
            <a:r>
              <a:rPr lang="en-US" kern="100" dirty="0">
                <a:latin typeface="Book Antiqua" panose="02040602050305030304" pitchFamily="18" charset="0"/>
              </a:rPr>
              <a:t> wearables </a:t>
            </a:r>
            <a:endParaRPr lang="en-GB" dirty="0">
              <a:latin typeface="Book Antiqua" panose="0204060205030503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1B7C40-B51B-8A1A-5F6D-49A3E61A243B}"/>
              </a:ext>
            </a:extLst>
          </p:cNvPr>
          <p:cNvSpPr/>
          <p:nvPr/>
        </p:nvSpPr>
        <p:spPr>
          <a:xfrm>
            <a:off x="70874" y="754500"/>
            <a:ext cx="5749059" cy="277251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76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9" grpId="0"/>
      <p:bldP spid="10" grpId="0" uiExpand="1"/>
      <p:bldP spid="12" grpId="0" animBg="1"/>
      <p:bldP spid="13" grpId="0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15">
      <a:dk1>
        <a:sysClr val="windowText" lastClr="000000"/>
      </a:dk1>
      <a:lt1>
        <a:sysClr val="window" lastClr="FFFFFF"/>
      </a:lt1>
      <a:dk2>
        <a:srgbClr val="F36E36"/>
      </a:dk2>
      <a:lt2>
        <a:srgbClr val="E7E6E6"/>
      </a:lt2>
      <a:accent1>
        <a:srgbClr val="A31312"/>
      </a:accent1>
      <a:accent2>
        <a:srgbClr val="E7E6E6"/>
      </a:accent2>
      <a:accent3>
        <a:srgbClr val="FDB913"/>
      </a:accent3>
      <a:accent4>
        <a:srgbClr val="1E753B"/>
      </a:accent4>
      <a:accent5>
        <a:srgbClr val="067CA2"/>
      </a:accent5>
      <a:accent6>
        <a:srgbClr val="493456"/>
      </a:accent6>
      <a:hlink>
        <a:srgbClr val="067CA2"/>
      </a:hlink>
      <a:folHlink>
        <a:srgbClr val="886D93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967531_win32_mlw v2" id="{D6E82B91-6E0A-4ADE-ABDF-7A3107FF5DC0}" vid="{FDF63795-6842-4874-86B5-D3F4150A0B0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9371A09-8988-43A3-9856-E1F4F9DAB323}">
  <we:reference id="wa200005566" version="1.0.0.0" store="en-US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6AD0CE-C3A1-49ED-84DB-B51D7D3B27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794402-D476-4C0A-8953-D7E5D3D97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D32A503-7E2B-48A7-A1A4-FEB996769C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LGBTQIA Pride Month presentation</Template>
  <TotalTime>13088</TotalTime>
  <Words>1712</Words>
  <Application>Microsoft Office PowerPoint</Application>
  <PresentationFormat>Widescreen</PresentationFormat>
  <Paragraphs>166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Book Antiqua</vt:lpstr>
      <vt:lpstr>Segoe UI</vt:lpstr>
      <vt:lpstr>Times New Roman</vt:lpstr>
      <vt:lpstr>Wingdings</vt:lpstr>
      <vt:lpstr>Office Theme</vt:lpstr>
      <vt:lpstr>Improving  Autism  Spectrum  Disorders in children  through  Health  Informatics</vt:lpstr>
      <vt:lpstr>Overview</vt:lpstr>
      <vt:lpstr>Introduction</vt:lpstr>
      <vt:lpstr>Background</vt:lpstr>
      <vt:lpstr>1. Screening Tools</vt:lpstr>
      <vt:lpstr>2. Electronic Health Records</vt:lpstr>
      <vt:lpstr>3. Telehealth</vt:lpstr>
      <vt:lpstr>4. Wearables / Internet of Things (IOT)</vt:lpstr>
      <vt:lpstr>Conclusion</vt:lpstr>
      <vt:lpstr>Questions &amp; answers</vt:lpstr>
      <vt:lpstr>References</vt:lpstr>
      <vt:lpstr>References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 Autism  Spectrum  Disorders  in children  through  Health  Informatics</dc:title>
  <dc:subject/>
  <dc:creator>Kaustubh Pachpande</dc:creator>
  <cp:keywords/>
  <dc:description/>
  <cp:lastModifiedBy>Kaustubh Pachpande</cp:lastModifiedBy>
  <cp:revision>25</cp:revision>
  <dcterms:created xsi:type="dcterms:W3CDTF">2023-11-28T15:44:41Z</dcterms:created>
  <dcterms:modified xsi:type="dcterms:W3CDTF">2023-12-13T17:03:40Z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